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63" r:id="rId4"/>
    <p:sldId id="264" r:id="rId5"/>
    <p:sldId id="267" r:id="rId6"/>
    <p:sldId id="291" r:id="rId7"/>
    <p:sldId id="285" r:id="rId8"/>
    <p:sldId id="292" r:id="rId9"/>
    <p:sldId id="294" r:id="rId10"/>
    <p:sldId id="293" r:id="rId11"/>
    <p:sldId id="262" r:id="rId12"/>
    <p:sldId id="261" r:id="rId13"/>
    <p:sldId id="259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BAD7A-C851-4638-B862-C49C896E04EC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840" y="2130425"/>
            <a:ext cx="7706360" cy="1466215"/>
          </a:xfrm>
        </p:spPr>
        <p:txBody>
          <a:bodyPr/>
          <a:lstStyle/>
          <a:p>
            <a:r>
              <a:rPr lang="en-GB" dirty="0"/>
              <a:t>Solid Cone and Hemisphere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4AFB-DA8F-4CE5-9C51-619429935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CDB5D-A686-4115-8062-F91AF1562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36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D03251E1-85FE-4DD8-BC7E-64B0FEB77024}"/>
              </a:ext>
            </a:extLst>
          </p:cNvPr>
          <p:cNvGrpSpPr/>
          <p:nvPr/>
        </p:nvGrpSpPr>
        <p:grpSpPr>
          <a:xfrm>
            <a:off x="170474" y="1973754"/>
            <a:ext cx="8760166" cy="4025502"/>
            <a:chOff x="170474" y="2912008"/>
            <a:chExt cx="8760166" cy="402550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D56A556B-E619-4D14-83B7-E38F0F572C7B}"/>
                </a:ext>
              </a:extLst>
            </p:cNvPr>
            <p:cNvGrpSpPr/>
            <p:nvPr/>
          </p:nvGrpSpPr>
          <p:grpSpPr>
            <a:xfrm>
              <a:off x="4824252" y="3102474"/>
              <a:ext cx="3812960" cy="3835036"/>
              <a:chOff x="4076829" y="3102474"/>
              <a:chExt cx="3812960" cy="3835036"/>
            </a:xfrm>
          </p:grpSpPr>
          <p:sp>
            <p:nvSpPr>
              <p:cNvPr id="11" name="Arc 10">
                <a:extLst>
                  <a:ext uri="{FF2B5EF4-FFF2-40B4-BE49-F238E27FC236}">
                    <a16:creationId xmlns:a16="http://schemas.microsoft.com/office/drawing/2014/main" id="{47F43FB7-A46C-477F-847D-418971A1D0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76829" y="3102474"/>
                <a:ext cx="3805200" cy="3835036"/>
              </a:xfrm>
              <a:prstGeom prst="arc">
                <a:avLst>
                  <a:gd name="adj1" fmla="val 10809888"/>
                  <a:gd name="adj2" fmla="val 0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9E51BABA-D790-4593-8807-5803F3A298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77655" y="4838389"/>
                <a:ext cx="3812134" cy="38500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9D34695A-43D8-4877-B9CD-657768902C4A}"/>
                </a:ext>
              </a:extLst>
            </p:cNvPr>
            <p:cNvGrpSpPr/>
            <p:nvPr/>
          </p:nvGrpSpPr>
          <p:grpSpPr>
            <a:xfrm>
              <a:off x="304320" y="2912008"/>
              <a:ext cx="3798000" cy="2134566"/>
              <a:chOff x="272516" y="3404983"/>
              <a:chExt cx="3798000" cy="2134566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990A836-7193-434D-9CC1-B654CC9754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2516" y="3404983"/>
                <a:ext cx="3798000" cy="3835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3951D2D4-6E22-41A9-84BA-9D1485574690}"/>
                  </a:ext>
                </a:extLst>
              </p:cNvPr>
              <p:cNvGrpSpPr/>
              <p:nvPr/>
            </p:nvGrpSpPr>
            <p:grpSpPr>
              <a:xfrm>
                <a:off x="281809" y="3596773"/>
                <a:ext cx="3788707" cy="1942776"/>
                <a:chOff x="281456" y="2606837"/>
                <a:chExt cx="3788707" cy="1942776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2615FE4A-48FE-41BE-87FB-2D811E579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1456" y="2622534"/>
                  <a:ext cx="1888749" cy="1909188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18390638-D614-478E-A825-899D4805449D}"/>
                    </a:ext>
                  </a:extLst>
                </p:cNvPr>
                <p:cNvCxnSpPr>
                  <a:cxnSpLocks/>
                  <a:stCxn id="18" idx="6"/>
                </p:cNvCxnSpPr>
                <p:nvPr/>
              </p:nvCxnSpPr>
              <p:spPr>
                <a:xfrm flipH="1">
                  <a:off x="2162445" y="2606837"/>
                  <a:ext cx="1907718" cy="194277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B765D03-597A-40C0-B3C5-833D9FFD3F31}"/>
                </a:ext>
              </a:extLst>
            </p:cNvPr>
            <p:cNvCxnSpPr>
              <a:cxnSpLocks/>
            </p:cNvCxnSpPr>
            <p:nvPr/>
          </p:nvCxnSpPr>
          <p:spPr>
            <a:xfrm>
              <a:off x="170474" y="3101008"/>
              <a:ext cx="8760166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D13847E0-E5B6-4BCF-BBD9-34EF34BD6E19}"/>
                </a:ext>
              </a:extLst>
            </p:cNvPr>
            <p:cNvCxnSpPr>
              <a:cxnSpLocks/>
            </p:cNvCxnSpPr>
            <p:nvPr/>
          </p:nvCxnSpPr>
          <p:spPr>
            <a:xfrm>
              <a:off x="170474" y="5047899"/>
              <a:ext cx="8760166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322874" y="3396532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44824" y="3224329"/>
            <a:ext cx="3564000" cy="35994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18254" y="3326756"/>
            <a:ext cx="1368000" cy="1381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85BC44-9B9C-4184-8DA1-DBD2E26AE8E1}"/>
              </a:ext>
            </a:extLst>
          </p:cNvPr>
          <p:cNvSpPr txBox="1"/>
          <p:nvPr/>
        </p:nvSpPr>
        <p:spPr>
          <a:xfrm>
            <a:off x="538480" y="5659120"/>
            <a:ext cx="2899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Kept for possible future edits</a:t>
            </a:r>
          </a:p>
        </p:txBody>
      </p:sp>
    </p:spTree>
    <p:extLst>
      <p:ext uri="{BB962C8B-B14F-4D97-AF65-F5344CB8AC3E}">
        <p14:creationId xmlns:p14="http://schemas.microsoft.com/office/powerpoint/2010/main" val="29380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49827E-4164-435E-A9F4-4716392C121E}"/>
              </a:ext>
            </a:extLst>
          </p:cNvPr>
          <p:cNvGrpSpPr/>
          <p:nvPr/>
        </p:nvGrpSpPr>
        <p:grpSpPr>
          <a:xfrm>
            <a:off x="4076829" y="3102474"/>
            <a:ext cx="3812960" cy="3835036"/>
            <a:chOff x="4076829" y="3102474"/>
            <a:chExt cx="3812960" cy="3835036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47F43FB7-A46C-477F-847D-418971A1D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6829" y="3102474"/>
              <a:ext cx="3805200" cy="3835036"/>
            </a:xfrm>
            <a:prstGeom prst="arc">
              <a:avLst>
                <a:gd name="adj1" fmla="val 10809888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E51BABA-D790-4593-8807-5803F3A298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7655" y="4838389"/>
              <a:ext cx="3812134" cy="38500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04320" y="2912008"/>
            <a:ext cx="3798000" cy="2134566"/>
            <a:chOff x="272516" y="3404983"/>
            <a:chExt cx="3798000" cy="2134566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3"/>
              <a:ext cx="3788707" cy="1942776"/>
              <a:chOff x="281456" y="2606837"/>
              <a:chExt cx="3788707" cy="1942776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90918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62445" y="2606837"/>
                <a:ext cx="1907718" cy="19427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/>
          <p:nvPr/>
        </p:nvCxnSpPr>
        <p:spPr>
          <a:xfrm>
            <a:off x="272516" y="3101008"/>
            <a:ext cx="87601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/>
          <p:nvPr/>
        </p:nvCxnSpPr>
        <p:spPr>
          <a:xfrm>
            <a:off x="-83967" y="5047899"/>
            <a:ext cx="87601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30A4AF1-7FB7-4292-BC79-C2B7E4AF20BF}"/>
              </a:ext>
            </a:extLst>
          </p:cNvPr>
          <p:cNvSpPr txBox="1"/>
          <p:nvPr/>
        </p:nvSpPr>
        <p:spPr>
          <a:xfrm>
            <a:off x="538480" y="5659120"/>
            <a:ext cx="2899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Kept for possible future edits</a:t>
            </a:r>
          </a:p>
        </p:txBody>
      </p:sp>
    </p:spTree>
    <p:extLst>
      <p:ext uri="{BB962C8B-B14F-4D97-AF65-F5344CB8AC3E}">
        <p14:creationId xmlns:p14="http://schemas.microsoft.com/office/powerpoint/2010/main" val="101267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7B3D58-B273-4E3E-81C5-12A55C5A54DE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417601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104532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295478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198564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278756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149503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2750862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787606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990579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2952212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210386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035638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132144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210386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412774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1765388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1765388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10000" r="-2256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422340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422340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002068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985074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DED0143-C4F1-40D4-83AA-7FEFF275FFAF}"/>
              </a:ext>
            </a:extLst>
          </p:cNvPr>
          <p:cNvSpPr txBox="1"/>
          <p:nvPr/>
        </p:nvSpPr>
        <p:spPr>
          <a:xfrm>
            <a:off x="7123814" y="49898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</p:spTree>
    <p:extLst>
      <p:ext uri="{BB962C8B-B14F-4D97-AF65-F5344CB8AC3E}">
        <p14:creationId xmlns:p14="http://schemas.microsoft.com/office/powerpoint/2010/main" val="24382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250049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355675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330874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86083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178887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231466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819373" y="2932708"/>
                <a:ext cx="768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373" y="2932708"/>
                <a:ext cx="768824" cy="369332"/>
              </a:xfrm>
              <a:prstGeom prst="rect">
                <a:avLst/>
              </a:prstGeom>
              <a:blipFill>
                <a:blip r:embed="rId3"/>
                <a:stretch>
                  <a:fillRect t="-8197" r="-6299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31720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225183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932708"/>
                <a:ext cx="676000" cy="369332"/>
              </a:xfrm>
              <a:prstGeom prst="rect">
                <a:avLst/>
              </a:prstGeom>
              <a:blipFill>
                <a:blip r:embed="rId3"/>
                <a:stretch>
                  <a:fillRect t="-8197" r="-3604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0CB69D-07A3-45E7-B185-45B7494C9A15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</p:spTree>
    <p:extLst>
      <p:ext uri="{BB962C8B-B14F-4D97-AF65-F5344CB8AC3E}">
        <p14:creationId xmlns:p14="http://schemas.microsoft.com/office/powerpoint/2010/main" val="31483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>
            <a:extLst>
              <a:ext uri="{FF2B5EF4-FFF2-40B4-BE49-F238E27FC236}">
                <a16:creationId xmlns:a16="http://schemas.microsoft.com/office/drawing/2014/main" id="{9E51BABA-D790-4593-8807-5803F3A2982B}"/>
              </a:ext>
            </a:extLst>
          </p:cNvPr>
          <p:cNvSpPr>
            <a:spLocks noChangeAspect="1"/>
          </p:cNvSpPr>
          <p:nvPr/>
        </p:nvSpPr>
        <p:spPr>
          <a:xfrm>
            <a:off x="4823495" y="3261230"/>
            <a:ext cx="3797997" cy="38357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D34695A-43D8-4877-B9CD-657768902C4A}"/>
              </a:ext>
            </a:extLst>
          </p:cNvPr>
          <p:cNvGrpSpPr/>
          <p:nvPr/>
        </p:nvGrpSpPr>
        <p:grpSpPr>
          <a:xfrm>
            <a:off x="310116" y="1297974"/>
            <a:ext cx="3962508" cy="2164606"/>
            <a:chOff x="272516" y="3404983"/>
            <a:chExt cx="3798000" cy="207474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90A836-7193-434D-9CC1-B654CC9754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951D2D4-6E22-41A9-84BA-9D1485574690}"/>
                </a:ext>
              </a:extLst>
            </p:cNvPr>
            <p:cNvGrpSpPr/>
            <p:nvPr/>
          </p:nvGrpSpPr>
          <p:grpSpPr>
            <a:xfrm>
              <a:off x="281809" y="3596774"/>
              <a:ext cx="3788707" cy="1882950"/>
              <a:chOff x="281456" y="2606838"/>
              <a:chExt cx="3788707" cy="1882950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615FE4A-48FE-41BE-87FB-2D811E579E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86725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8390638-D614-478E-A825-899D4805449D}"/>
                  </a:ext>
                </a:extLst>
              </p:cNvPr>
              <p:cNvCxnSpPr>
                <a:cxnSpLocks/>
                <a:stCxn id="18" idx="6"/>
              </p:cNvCxnSpPr>
              <p:nvPr/>
            </p:nvCxnSpPr>
            <p:spPr>
              <a:xfrm flipH="1">
                <a:off x="2170205" y="2606838"/>
                <a:ext cx="1899958" cy="188295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3" y="1495160"/>
            <a:ext cx="86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3" y="3462580"/>
            <a:ext cx="863999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170473" y="2720754"/>
            <a:ext cx="8640000" cy="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CEBC8D97-EFA3-47DE-A637-3A53C1675626}"/>
              </a:ext>
            </a:extLst>
          </p:cNvPr>
          <p:cNvSpPr>
            <a:spLocks noChangeAspect="1"/>
          </p:cNvSpPr>
          <p:nvPr/>
        </p:nvSpPr>
        <p:spPr>
          <a:xfrm>
            <a:off x="4952471" y="2546006"/>
            <a:ext cx="3528000" cy="35630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A85BA2-3DA9-4F56-BE6F-42C832FB8957}"/>
              </a:ext>
            </a:extLst>
          </p:cNvPr>
          <p:cNvSpPr>
            <a:spLocks noChangeAspect="1"/>
          </p:cNvSpPr>
          <p:nvPr/>
        </p:nvSpPr>
        <p:spPr>
          <a:xfrm>
            <a:off x="1552116" y="2642512"/>
            <a:ext cx="1476000" cy="14905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720754"/>
            <a:ext cx="1" cy="742619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2FDF9DD-C915-442D-B4F7-25CB25878C08}"/>
              </a:ext>
            </a:extLst>
          </p:cNvPr>
          <p:cNvSpPr txBox="1"/>
          <p:nvPr/>
        </p:nvSpPr>
        <p:spPr>
          <a:xfrm>
            <a:off x="313613" y="3923142"/>
            <a:ext cx="84243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cone and the hemisphere have circular bases of equal radius.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 horizontal slice is made through both solid objects at the height shown.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is the sum of the shaded areas so formed?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Repeat with another slice at a height of your choice.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Can you make a conjecture?  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31" y="2275756"/>
                <a:ext cx="809796" cy="369332"/>
              </a:xfrm>
              <a:prstGeom prst="rect">
                <a:avLst/>
              </a:prstGeom>
              <a:blipFill>
                <a:blip r:embed="rId2"/>
                <a:stretch>
                  <a:fillRect t="-8197" r="-225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830006" y="2932708"/>
                <a:ext cx="7688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006" y="2932708"/>
                <a:ext cx="768824" cy="369332"/>
              </a:xfrm>
              <a:prstGeom prst="rect">
                <a:avLst/>
              </a:prstGeom>
              <a:blipFill>
                <a:blip r:embed="rId3"/>
                <a:stretch>
                  <a:fillRect t="-8197" r="-7143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66435130-10DE-4DBB-8C11-686EE93F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268"/>
            <a:ext cx="8229600" cy="901187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Solid Cone and Hemisphere</a:t>
            </a:r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AA32B30E-0123-47B0-849A-84C4D94D2370}"/>
              </a:ext>
            </a:extLst>
          </p:cNvPr>
          <p:cNvSpPr>
            <a:spLocks/>
          </p:cNvSpPr>
          <p:nvPr/>
        </p:nvSpPr>
        <p:spPr>
          <a:xfrm>
            <a:off x="4812259" y="1512436"/>
            <a:ext cx="3805200" cy="3906000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B573EE3-5DFD-4A03-8D9F-0BAA3DD03106}"/>
              </a:ext>
            </a:extLst>
          </p:cNvPr>
          <p:cNvCxnSpPr>
            <a:cxnSpLocks/>
          </p:cNvCxnSpPr>
          <p:nvPr/>
        </p:nvCxnSpPr>
        <p:spPr>
          <a:xfrm>
            <a:off x="4514304" y="1495442"/>
            <a:ext cx="0" cy="196713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B64E9C2-86A0-4910-8BF3-2E60132EB4F4}"/>
              </a:ext>
            </a:extLst>
          </p:cNvPr>
          <p:cNvSpPr txBox="1"/>
          <p:nvPr/>
        </p:nvSpPr>
        <p:spPr>
          <a:xfrm>
            <a:off x="7123814" y="986661"/>
            <a:ext cx="193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F40375-A3DE-4F2C-B05B-9D11739C24A5}"/>
              </a:ext>
            </a:extLst>
          </p:cNvPr>
          <p:cNvSpPr txBox="1"/>
          <p:nvPr/>
        </p:nvSpPr>
        <p:spPr>
          <a:xfrm>
            <a:off x="7864023" y="608944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SIC_85</a:t>
            </a:r>
          </a:p>
        </p:txBody>
      </p:sp>
    </p:spTree>
    <p:extLst>
      <p:ext uri="{BB962C8B-B14F-4D97-AF65-F5344CB8AC3E}">
        <p14:creationId xmlns:p14="http://schemas.microsoft.com/office/powerpoint/2010/main" val="308656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47F43FB7-A46C-477F-847D-418971A1D04D}"/>
              </a:ext>
            </a:extLst>
          </p:cNvPr>
          <p:cNvSpPr>
            <a:spLocks noChangeAspect="1"/>
          </p:cNvSpPr>
          <p:nvPr/>
        </p:nvSpPr>
        <p:spPr>
          <a:xfrm>
            <a:off x="4812259" y="997745"/>
            <a:ext cx="3805200" cy="3886197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951D2D4-6E22-41A9-84BA-9D1485574690}"/>
              </a:ext>
            </a:extLst>
          </p:cNvPr>
          <p:cNvGrpSpPr/>
          <p:nvPr/>
        </p:nvGrpSpPr>
        <p:grpSpPr>
          <a:xfrm>
            <a:off x="313613" y="979398"/>
            <a:ext cx="3788707" cy="1942776"/>
            <a:chOff x="281456" y="2606837"/>
            <a:chExt cx="3788707" cy="1942776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615FE4A-48FE-41BE-87FB-2D811E579E34}"/>
                </a:ext>
              </a:extLst>
            </p:cNvPr>
            <p:cNvCxnSpPr>
              <a:cxnSpLocks/>
            </p:cNvCxnSpPr>
            <p:nvPr/>
          </p:nvCxnSpPr>
          <p:spPr>
            <a:xfrm>
              <a:off x="281456" y="2622534"/>
              <a:ext cx="1888749" cy="19091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8390638-D614-478E-A825-899D480544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2445" y="2606837"/>
              <a:ext cx="1907718" cy="19427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4" y="990285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4" y="2923499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322874" y="2210386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B8E342-EEB2-42F8-8D4E-01C161F94C10}"/>
              </a:ext>
            </a:extLst>
          </p:cNvPr>
          <p:cNvCxnSpPr>
            <a:cxnSpLocks/>
          </p:cNvCxnSpPr>
          <p:nvPr/>
        </p:nvCxnSpPr>
        <p:spPr>
          <a:xfrm>
            <a:off x="4301656" y="976608"/>
            <a:ext cx="0" cy="1945566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210386"/>
            <a:ext cx="0" cy="7117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521337" y="1765388"/>
                <a:ext cx="7761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337" y="1765388"/>
                <a:ext cx="776175" cy="369332"/>
              </a:xfrm>
              <a:prstGeom prst="rect">
                <a:avLst/>
              </a:prstGeom>
              <a:blipFill>
                <a:blip r:embed="rId2"/>
                <a:stretch>
                  <a:fillRect t="-10000" r="-6299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422340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422340"/>
                <a:ext cx="647934" cy="369332"/>
              </a:xfrm>
              <a:prstGeom prst="rect">
                <a:avLst/>
              </a:prstGeom>
              <a:blipFill>
                <a:blip r:embed="rId3"/>
                <a:stretch>
                  <a:fillRect t="-8197" r="-747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38ABB8-7C85-4A9F-B43C-8E4B97609186}"/>
              </a:ext>
            </a:extLst>
          </p:cNvPr>
          <p:cNvCxnSpPr/>
          <p:nvPr/>
        </p:nvCxnSpPr>
        <p:spPr>
          <a:xfrm>
            <a:off x="313730" y="985951"/>
            <a:ext cx="37794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DBEAE72-E891-4CDF-9D9A-D50E73E4E18D}"/>
              </a:ext>
            </a:extLst>
          </p:cNvPr>
          <p:cNvCxnSpPr>
            <a:cxnSpLocks/>
          </p:cNvCxnSpPr>
          <p:nvPr/>
        </p:nvCxnSpPr>
        <p:spPr>
          <a:xfrm>
            <a:off x="1518587" y="2210386"/>
            <a:ext cx="136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74C72D-2DF0-4F52-8FC9-0A12882F844C}"/>
              </a:ext>
            </a:extLst>
          </p:cNvPr>
          <p:cNvCxnSpPr>
            <a:cxnSpLocks/>
          </p:cNvCxnSpPr>
          <p:nvPr/>
        </p:nvCxnSpPr>
        <p:spPr>
          <a:xfrm>
            <a:off x="2203746" y="615222"/>
            <a:ext cx="0" cy="232562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B7D0824-01B3-4AC1-8549-933FAA472D92}"/>
              </a:ext>
            </a:extLst>
          </p:cNvPr>
          <p:cNvGrpSpPr/>
          <p:nvPr/>
        </p:nvGrpSpPr>
        <p:grpSpPr>
          <a:xfrm>
            <a:off x="2212597" y="481775"/>
            <a:ext cx="1889723" cy="369332"/>
            <a:chOff x="2212597" y="481775"/>
            <a:chExt cx="1889723" cy="369332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A387EDB-2356-4587-9DB8-196D3A31AB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2597" y="818621"/>
              <a:ext cx="188972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CC56E4F-7157-444C-A760-7FEA4689D594}"/>
                    </a:ext>
                  </a:extLst>
                </p:cNvPr>
                <p:cNvSpPr txBox="1"/>
                <p:nvPr/>
              </p:nvSpPr>
              <p:spPr>
                <a:xfrm>
                  <a:off x="2770667" y="481775"/>
                  <a:ext cx="776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CC56E4F-7157-444C-A760-7FEA4689D5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0667" y="481775"/>
                  <a:ext cx="776175" cy="369332"/>
                </a:xfrm>
                <a:prstGeom prst="rect">
                  <a:avLst/>
                </a:prstGeom>
                <a:blipFill>
                  <a:blip r:embed="rId4"/>
                  <a:stretch>
                    <a:fillRect t="-8197" r="-6299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BCC5566-E900-4675-A34C-99B5880999E3}"/>
              </a:ext>
            </a:extLst>
          </p:cNvPr>
          <p:cNvGrpSpPr/>
          <p:nvPr/>
        </p:nvGrpSpPr>
        <p:grpSpPr>
          <a:xfrm>
            <a:off x="2194602" y="1669164"/>
            <a:ext cx="711788" cy="390694"/>
            <a:chOff x="2194602" y="1669164"/>
            <a:chExt cx="711788" cy="390694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07679CA-884A-41EB-A203-9118368711B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50496" y="1703964"/>
              <a:ext cx="0" cy="71178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56830FAA-DDCB-431A-B3F8-D7427FA503AB}"/>
                    </a:ext>
                  </a:extLst>
                </p:cNvPr>
                <p:cNvSpPr txBox="1"/>
                <p:nvPr/>
              </p:nvSpPr>
              <p:spPr>
                <a:xfrm>
                  <a:off x="2226529" y="1669164"/>
                  <a:ext cx="6479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56830FAA-DDCB-431A-B3F8-D7427FA503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6529" y="1669164"/>
                  <a:ext cx="647934" cy="369332"/>
                </a:xfrm>
                <a:prstGeom prst="rect">
                  <a:avLst/>
                </a:prstGeom>
                <a:blipFill>
                  <a:blip r:embed="rId5"/>
                  <a:stretch>
                    <a:fillRect t="-10000" r="-7477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0D2344-FC2B-4C4D-B404-4CE4C4178043}"/>
              </a:ext>
            </a:extLst>
          </p:cNvPr>
          <p:cNvCxnSpPr>
            <a:cxnSpLocks/>
          </p:cNvCxnSpPr>
          <p:nvPr/>
        </p:nvCxnSpPr>
        <p:spPr>
          <a:xfrm>
            <a:off x="4941407" y="2210386"/>
            <a:ext cx="35533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C5FA5A-6DC6-48B2-8F7A-455DAABC5F44}"/>
              </a:ext>
            </a:extLst>
          </p:cNvPr>
          <p:cNvCxnSpPr>
            <a:cxnSpLocks/>
          </p:cNvCxnSpPr>
          <p:nvPr/>
        </p:nvCxnSpPr>
        <p:spPr>
          <a:xfrm>
            <a:off x="4810158" y="2931318"/>
            <a:ext cx="38073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0C2085E-52BA-461A-A9A3-A2B9232B09EF}"/>
                  </a:ext>
                </a:extLst>
              </p:cNvPr>
              <p:cNvSpPr txBox="1"/>
              <p:nvPr/>
            </p:nvSpPr>
            <p:spPr>
              <a:xfrm>
                <a:off x="7514538" y="2502084"/>
                <a:ext cx="7761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0C2085E-52BA-461A-A9A3-A2B9232B09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4538" y="2502084"/>
                <a:ext cx="776175" cy="369332"/>
              </a:xfrm>
              <a:prstGeom prst="rect">
                <a:avLst/>
              </a:prstGeom>
              <a:blipFill>
                <a:blip r:embed="rId6"/>
                <a:stretch>
                  <a:fillRect t="-8197" r="-6299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8562AD9-9F65-4970-8BBD-1EC9B5DF94D2}"/>
                  </a:ext>
                </a:extLst>
              </p:cNvPr>
              <p:cNvSpPr txBox="1"/>
              <p:nvPr/>
            </p:nvSpPr>
            <p:spPr>
              <a:xfrm>
                <a:off x="6071578" y="2422340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8562AD9-9F65-4970-8BBD-1EC9B5DF9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578" y="2422340"/>
                <a:ext cx="647934" cy="369332"/>
              </a:xfrm>
              <a:prstGeom prst="rect">
                <a:avLst/>
              </a:prstGeom>
              <a:blipFill>
                <a:blip r:embed="rId7"/>
                <a:stretch>
                  <a:fillRect t="-8197" r="-754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E2FBC4-A809-4273-B075-DEBABA13154A}"/>
                  </a:ext>
                </a:extLst>
              </p:cNvPr>
              <p:cNvSpPr txBox="1"/>
              <p:nvPr/>
            </p:nvSpPr>
            <p:spPr>
              <a:xfrm>
                <a:off x="7138891" y="1816491"/>
                <a:ext cx="927754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84</m:t>
                        </m:r>
                      </m:e>
                    </m:rad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E2FBC4-A809-4273-B075-DEBABA131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891" y="1816491"/>
                <a:ext cx="927754" cy="395429"/>
              </a:xfrm>
              <a:prstGeom prst="rect">
                <a:avLst/>
              </a:prstGeom>
              <a:blipFill>
                <a:blip r:embed="rId8"/>
                <a:stretch>
                  <a:fillRect t="-1538" r="-5263" b="-2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>
            <a:extLst>
              <a:ext uri="{FF2B5EF4-FFF2-40B4-BE49-F238E27FC236}">
                <a16:creationId xmlns:a16="http://schemas.microsoft.com/office/drawing/2014/main" id="{65952B0D-9A39-4512-B037-8C5BAB735728}"/>
              </a:ext>
            </a:extLst>
          </p:cNvPr>
          <p:cNvGrpSpPr/>
          <p:nvPr/>
        </p:nvGrpSpPr>
        <p:grpSpPr>
          <a:xfrm>
            <a:off x="1506437" y="2134720"/>
            <a:ext cx="1353511" cy="2749222"/>
            <a:chOff x="1506437" y="2134720"/>
            <a:chExt cx="1353511" cy="2749222"/>
          </a:xfrm>
        </p:grpSpPr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99B8708-173C-48B2-B80C-91450AA9DFA5}"/>
                </a:ext>
              </a:extLst>
            </p:cNvPr>
            <p:cNvCxnSpPr>
              <a:cxnSpLocks/>
            </p:cNvCxnSpPr>
            <p:nvPr/>
          </p:nvCxnSpPr>
          <p:spPr>
            <a:xfrm>
              <a:off x="1506437" y="2134720"/>
              <a:ext cx="0" cy="27492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AD046E4-F89D-4A1A-8405-442FA0EFAA69}"/>
                </a:ext>
              </a:extLst>
            </p:cNvPr>
            <p:cNvCxnSpPr>
              <a:cxnSpLocks/>
            </p:cNvCxnSpPr>
            <p:nvPr/>
          </p:nvCxnSpPr>
          <p:spPr>
            <a:xfrm>
              <a:off x="2859948" y="2134720"/>
              <a:ext cx="0" cy="27492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D01434F-3578-44C6-9B7C-D7942A3CE934}"/>
              </a:ext>
            </a:extLst>
          </p:cNvPr>
          <p:cNvGrpSpPr/>
          <p:nvPr/>
        </p:nvGrpSpPr>
        <p:grpSpPr>
          <a:xfrm>
            <a:off x="4950677" y="2134720"/>
            <a:ext cx="3538927" cy="3352730"/>
            <a:chOff x="4950677" y="2134720"/>
            <a:chExt cx="3538927" cy="3352730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8E93605-966F-4E38-8298-F8FFA950756D}"/>
                </a:ext>
              </a:extLst>
            </p:cNvPr>
            <p:cNvCxnSpPr>
              <a:cxnSpLocks/>
            </p:cNvCxnSpPr>
            <p:nvPr/>
          </p:nvCxnSpPr>
          <p:spPr>
            <a:xfrm>
              <a:off x="4950677" y="2134720"/>
              <a:ext cx="0" cy="335273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310CF641-00CF-456E-8FDC-5A0F5B404438}"/>
                </a:ext>
              </a:extLst>
            </p:cNvPr>
            <p:cNvCxnSpPr>
              <a:cxnSpLocks/>
            </p:cNvCxnSpPr>
            <p:nvPr/>
          </p:nvCxnSpPr>
          <p:spPr>
            <a:xfrm>
              <a:off x="8489604" y="2134720"/>
              <a:ext cx="0" cy="332529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9D16DDF4-3A2E-47E5-90BD-302A74D95144}"/>
              </a:ext>
            </a:extLst>
          </p:cNvPr>
          <p:cNvSpPr/>
          <p:nvPr/>
        </p:nvSpPr>
        <p:spPr>
          <a:xfrm>
            <a:off x="4950677" y="3236156"/>
            <a:ext cx="3522305" cy="352230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088D69D-D560-4936-96D4-EFF2D533CAEC}"/>
              </a:ext>
            </a:extLst>
          </p:cNvPr>
          <p:cNvSpPr/>
          <p:nvPr/>
        </p:nvSpPr>
        <p:spPr>
          <a:xfrm>
            <a:off x="1514399" y="3236156"/>
            <a:ext cx="1337917" cy="133791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6D3BF2D-624A-4589-81EA-3DEF84889224}"/>
                  </a:ext>
                </a:extLst>
              </p:cNvPr>
              <p:cNvSpPr txBox="1"/>
              <p:nvPr/>
            </p:nvSpPr>
            <p:spPr>
              <a:xfrm>
                <a:off x="1805143" y="3514069"/>
                <a:ext cx="884858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pPr algn="ctr"/>
                <a:r>
                  <a:rPr lang="en-GB" sz="2800" dirty="0"/>
                  <a:t>cm</a:t>
                </a:r>
                <a:r>
                  <a:rPr lang="en-GB" sz="2800" baseline="30000" dirty="0"/>
                  <a:t>2</a:t>
                </a:r>
                <a:endParaRPr lang="en-GB" sz="2800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6D3BF2D-624A-4589-81EA-3DEF84889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143" y="3514069"/>
                <a:ext cx="884858" cy="954107"/>
              </a:xfrm>
              <a:prstGeom prst="rect">
                <a:avLst/>
              </a:prstGeom>
              <a:blipFill>
                <a:blip r:embed="rId9"/>
                <a:stretch>
                  <a:fillRect l="-5517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8A2220C-B8B5-48B5-A10D-EADC1FF99C9B}"/>
                  </a:ext>
                </a:extLst>
              </p:cNvPr>
              <p:cNvSpPr txBox="1"/>
              <p:nvPr/>
            </p:nvSpPr>
            <p:spPr>
              <a:xfrm>
                <a:off x="6288584" y="4635081"/>
                <a:ext cx="884858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84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2800" dirty="0"/>
              </a:p>
              <a:p>
                <a:pPr algn="ctr"/>
                <a:r>
                  <a:rPr lang="en-GB" sz="2800" dirty="0"/>
                  <a:t>cm</a:t>
                </a:r>
                <a:r>
                  <a:rPr lang="en-GB" sz="2800" baseline="30000" dirty="0"/>
                  <a:t>2</a:t>
                </a:r>
                <a:endParaRPr lang="en-GB" sz="2800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8A2220C-B8B5-48B5-A10D-EADC1FF99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584" y="4635081"/>
                <a:ext cx="884858" cy="954107"/>
              </a:xfrm>
              <a:prstGeom prst="rect">
                <a:avLst/>
              </a:prstGeom>
              <a:blipFill>
                <a:blip r:embed="rId10"/>
                <a:stretch>
                  <a:fillRect l="-11034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/>
              <p:nvPr/>
            </p:nvSpPr>
            <p:spPr>
              <a:xfrm>
                <a:off x="491113" y="5331817"/>
                <a:ext cx="4256293" cy="633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>
                    <a:latin typeface="Comic Sans MS" panose="030F0702030302020204" pitchFamily="66" charset="0"/>
                  </a:rPr>
                  <a:t>Total area</a:t>
                </a: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600" b="1" i="1" dirty="0" smtClean="0"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GB" sz="2800" b="1" dirty="0"/>
                  <a:t> </a:t>
                </a:r>
                <a:r>
                  <a:rPr lang="en-GB" sz="2800" dirty="0"/>
                  <a:t>cm</a:t>
                </a:r>
                <a:r>
                  <a:rPr lang="en-GB" sz="2800" baseline="30000" dirty="0"/>
                  <a:t>2</a:t>
                </a:r>
                <a:endParaRPr lang="en-GB" sz="2800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13" y="5331817"/>
                <a:ext cx="4256293" cy="633571"/>
              </a:xfrm>
              <a:prstGeom prst="rect">
                <a:avLst/>
              </a:prstGeom>
              <a:blipFill>
                <a:blip r:embed="rId11"/>
                <a:stretch>
                  <a:fillRect l="-3009" r="-430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92D79BEB-A293-4AB2-8316-4C463B92B64D}"/>
              </a:ext>
            </a:extLst>
          </p:cNvPr>
          <p:cNvGrpSpPr/>
          <p:nvPr/>
        </p:nvGrpSpPr>
        <p:grpSpPr>
          <a:xfrm>
            <a:off x="6710760" y="2213716"/>
            <a:ext cx="1784016" cy="720000"/>
            <a:chOff x="6710760" y="2526920"/>
            <a:chExt cx="1784016" cy="723390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D4F8856-43CE-435A-8939-1C504ED6AA96}"/>
                </a:ext>
              </a:extLst>
            </p:cNvPr>
            <p:cNvCxnSpPr>
              <a:cxnSpLocks/>
            </p:cNvCxnSpPr>
            <p:nvPr/>
          </p:nvCxnSpPr>
          <p:spPr>
            <a:xfrm>
              <a:off x="6710761" y="2526920"/>
              <a:ext cx="0" cy="72339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BDB1F98-B16C-410F-BEDA-ECA9F2821F0C}"/>
                </a:ext>
              </a:extLst>
            </p:cNvPr>
            <p:cNvCxnSpPr/>
            <p:nvPr/>
          </p:nvCxnSpPr>
          <p:spPr>
            <a:xfrm flipV="1">
              <a:off x="6710760" y="2526920"/>
              <a:ext cx="1784016" cy="723388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F9EB35B-DDA0-481D-A61B-379C2D9C52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10760" y="2527023"/>
              <a:ext cx="1762222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itle 1">
            <a:extLst>
              <a:ext uri="{FF2B5EF4-FFF2-40B4-BE49-F238E27FC236}">
                <a16:creationId xmlns:a16="http://schemas.microsoft.com/office/drawing/2014/main" id="{796E16EA-6D48-4C26-8739-4AD07F70B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</p:spTree>
    <p:extLst>
      <p:ext uri="{BB962C8B-B14F-4D97-AF65-F5344CB8AC3E}">
        <p14:creationId xmlns:p14="http://schemas.microsoft.com/office/powerpoint/2010/main" val="249895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52" grpId="0"/>
      <p:bldP spid="54" grpId="0"/>
      <p:bldP spid="23" grpId="0" animBg="1"/>
      <p:bldP spid="65" grpId="0" animBg="1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47F43FB7-A46C-477F-847D-418971A1D04D}"/>
              </a:ext>
            </a:extLst>
          </p:cNvPr>
          <p:cNvSpPr>
            <a:spLocks noChangeAspect="1"/>
          </p:cNvSpPr>
          <p:nvPr/>
        </p:nvSpPr>
        <p:spPr>
          <a:xfrm>
            <a:off x="4812259" y="997745"/>
            <a:ext cx="3805200" cy="3886197"/>
          </a:xfrm>
          <a:prstGeom prst="arc">
            <a:avLst>
              <a:gd name="adj1" fmla="val 10809888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951D2D4-6E22-41A9-84BA-9D1485574690}"/>
              </a:ext>
            </a:extLst>
          </p:cNvPr>
          <p:cNvGrpSpPr/>
          <p:nvPr/>
        </p:nvGrpSpPr>
        <p:grpSpPr>
          <a:xfrm>
            <a:off x="313613" y="979398"/>
            <a:ext cx="3788707" cy="1942776"/>
            <a:chOff x="281456" y="2606837"/>
            <a:chExt cx="3788707" cy="1942776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615FE4A-48FE-41BE-87FB-2D811E579E34}"/>
                </a:ext>
              </a:extLst>
            </p:cNvPr>
            <p:cNvCxnSpPr>
              <a:cxnSpLocks/>
            </p:cNvCxnSpPr>
            <p:nvPr/>
          </p:nvCxnSpPr>
          <p:spPr>
            <a:xfrm>
              <a:off x="281456" y="2622534"/>
              <a:ext cx="1888749" cy="19091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8390638-D614-478E-A825-899D480544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2445" y="2606837"/>
              <a:ext cx="1907718" cy="19427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B765D03-597A-40C0-B3C5-833D9FFD3F31}"/>
              </a:ext>
            </a:extLst>
          </p:cNvPr>
          <p:cNvCxnSpPr>
            <a:cxnSpLocks/>
          </p:cNvCxnSpPr>
          <p:nvPr/>
        </p:nvCxnSpPr>
        <p:spPr>
          <a:xfrm>
            <a:off x="170474" y="982395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13847E0-E5B6-4BCF-BBD9-34EF34BD6E19}"/>
              </a:ext>
            </a:extLst>
          </p:cNvPr>
          <p:cNvCxnSpPr>
            <a:cxnSpLocks/>
          </p:cNvCxnSpPr>
          <p:nvPr/>
        </p:nvCxnSpPr>
        <p:spPr>
          <a:xfrm>
            <a:off x="170474" y="2923499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F985F26-E471-4CD2-8AEB-7055C79C46F7}"/>
              </a:ext>
            </a:extLst>
          </p:cNvPr>
          <p:cNvCxnSpPr>
            <a:cxnSpLocks/>
          </p:cNvCxnSpPr>
          <p:nvPr/>
        </p:nvCxnSpPr>
        <p:spPr>
          <a:xfrm>
            <a:off x="322874" y="2210386"/>
            <a:ext cx="876016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B8E342-EEB2-42F8-8D4E-01C161F94C10}"/>
              </a:ext>
            </a:extLst>
          </p:cNvPr>
          <p:cNvCxnSpPr>
            <a:cxnSpLocks/>
          </p:cNvCxnSpPr>
          <p:nvPr/>
        </p:nvCxnSpPr>
        <p:spPr>
          <a:xfrm>
            <a:off x="4301656" y="976608"/>
            <a:ext cx="0" cy="1945566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3DA6BC-6FA3-4408-A4CC-E9E4CF2DB127}"/>
              </a:ext>
            </a:extLst>
          </p:cNvPr>
          <p:cNvCxnSpPr>
            <a:cxnSpLocks/>
          </p:cNvCxnSpPr>
          <p:nvPr/>
        </p:nvCxnSpPr>
        <p:spPr>
          <a:xfrm>
            <a:off x="3579413" y="2210386"/>
            <a:ext cx="0" cy="7117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itle 1">
            <a:extLst>
              <a:ext uri="{FF2B5EF4-FFF2-40B4-BE49-F238E27FC236}">
                <a16:creationId xmlns:a16="http://schemas.microsoft.com/office/drawing/2014/main" id="{9ECAD0CB-28A2-436D-ADD0-1F4F768DB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/>
              <p:nvPr/>
            </p:nvSpPr>
            <p:spPr>
              <a:xfrm>
                <a:off x="3670199" y="1765388"/>
                <a:ext cx="6337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2773A5-B9A9-4F3D-9FCF-304C8996A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0199" y="1765388"/>
                <a:ext cx="633763" cy="369332"/>
              </a:xfrm>
              <a:prstGeom prst="rect">
                <a:avLst/>
              </a:prstGeom>
              <a:blipFill>
                <a:blip r:embed="rId2"/>
                <a:stretch>
                  <a:fillRect t="-10000" r="-8654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/>
              <p:nvPr/>
            </p:nvSpPr>
            <p:spPr>
              <a:xfrm>
                <a:off x="2922830" y="2422340"/>
                <a:ext cx="65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B8805E1-ED4B-49F5-8AB1-EF097476B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830" y="2422340"/>
                <a:ext cx="651910" cy="369332"/>
              </a:xfrm>
              <a:prstGeom prst="rect">
                <a:avLst/>
              </a:prstGeom>
              <a:blipFill>
                <a:blip r:embed="rId3"/>
                <a:stretch>
                  <a:fillRect t="-8197" r="-747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DBEAE72-E891-4CDF-9D9A-D50E73E4E18D}"/>
              </a:ext>
            </a:extLst>
          </p:cNvPr>
          <p:cNvCxnSpPr>
            <a:cxnSpLocks/>
          </p:cNvCxnSpPr>
          <p:nvPr/>
        </p:nvCxnSpPr>
        <p:spPr>
          <a:xfrm>
            <a:off x="1518587" y="2210386"/>
            <a:ext cx="136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74C72D-2DF0-4F52-8FC9-0A12882F844C}"/>
              </a:ext>
            </a:extLst>
          </p:cNvPr>
          <p:cNvCxnSpPr>
            <a:cxnSpLocks/>
          </p:cNvCxnSpPr>
          <p:nvPr/>
        </p:nvCxnSpPr>
        <p:spPr>
          <a:xfrm>
            <a:off x="2203746" y="934212"/>
            <a:ext cx="0" cy="232562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38ABB8-7C85-4A9F-B43C-8E4B97609186}"/>
              </a:ext>
            </a:extLst>
          </p:cNvPr>
          <p:cNvCxnSpPr/>
          <p:nvPr/>
        </p:nvCxnSpPr>
        <p:spPr>
          <a:xfrm>
            <a:off x="313730" y="985951"/>
            <a:ext cx="37794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F8D20E-A126-42C4-85B4-3C1F31768117}"/>
              </a:ext>
            </a:extLst>
          </p:cNvPr>
          <p:cNvGrpSpPr/>
          <p:nvPr/>
        </p:nvGrpSpPr>
        <p:grpSpPr>
          <a:xfrm>
            <a:off x="2212597" y="481775"/>
            <a:ext cx="1889723" cy="369332"/>
            <a:chOff x="2212597" y="481775"/>
            <a:chExt cx="1889723" cy="369332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A387EDB-2356-4587-9DB8-196D3A31AB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2597" y="818621"/>
              <a:ext cx="188972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CC56E4F-7157-444C-A760-7FEA4689D594}"/>
                    </a:ext>
                  </a:extLst>
                </p:cNvPr>
                <p:cNvSpPr txBox="1"/>
                <p:nvPr/>
              </p:nvSpPr>
              <p:spPr>
                <a:xfrm>
                  <a:off x="2770667" y="481775"/>
                  <a:ext cx="6337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CC56E4F-7157-444C-A760-7FEA4689D5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0667" y="481775"/>
                  <a:ext cx="633763" cy="369332"/>
                </a:xfrm>
                <a:prstGeom prst="rect">
                  <a:avLst/>
                </a:prstGeom>
                <a:blipFill>
                  <a:blip r:embed="rId4"/>
                  <a:stretch>
                    <a:fillRect t="-8197" r="-8738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C137B55-031D-4410-BC58-4F3899F6EB6A}"/>
              </a:ext>
            </a:extLst>
          </p:cNvPr>
          <p:cNvGrpSpPr/>
          <p:nvPr/>
        </p:nvGrpSpPr>
        <p:grpSpPr>
          <a:xfrm>
            <a:off x="2194602" y="1669164"/>
            <a:ext cx="711788" cy="390694"/>
            <a:chOff x="2194602" y="1669164"/>
            <a:chExt cx="711788" cy="390694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07679CA-884A-41EB-A203-9118368711B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50496" y="1703964"/>
              <a:ext cx="0" cy="71178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56830FAA-DDCB-431A-B3F8-D7427FA503AB}"/>
                    </a:ext>
                  </a:extLst>
                </p:cNvPr>
                <p:cNvSpPr txBox="1"/>
                <p:nvPr/>
              </p:nvSpPr>
              <p:spPr>
                <a:xfrm>
                  <a:off x="2226529" y="1669164"/>
                  <a:ext cx="65191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56830FAA-DDCB-431A-B3F8-D7427FA503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6529" y="1669164"/>
                  <a:ext cx="651910" cy="369332"/>
                </a:xfrm>
                <a:prstGeom prst="rect">
                  <a:avLst/>
                </a:prstGeom>
                <a:blipFill>
                  <a:blip r:embed="rId5"/>
                  <a:stretch>
                    <a:fillRect t="-10000" r="-7477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0D2344-FC2B-4C4D-B404-4CE4C4178043}"/>
              </a:ext>
            </a:extLst>
          </p:cNvPr>
          <p:cNvCxnSpPr>
            <a:cxnSpLocks/>
          </p:cNvCxnSpPr>
          <p:nvPr/>
        </p:nvCxnSpPr>
        <p:spPr>
          <a:xfrm>
            <a:off x="4941407" y="2210386"/>
            <a:ext cx="35533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C5FA5A-6DC6-48B2-8F7A-455DAABC5F44}"/>
              </a:ext>
            </a:extLst>
          </p:cNvPr>
          <p:cNvCxnSpPr>
            <a:cxnSpLocks/>
          </p:cNvCxnSpPr>
          <p:nvPr/>
        </p:nvCxnSpPr>
        <p:spPr>
          <a:xfrm>
            <a:off x="4810158" y="2931318"/>
            <a:ext cx="38073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E2FBC4-A809-4273-B075-DEBABA13154A}"/>
                  </a:ext>
                </a:extLst>
              </p:cNvPr>
              <p:cNvSpPr txBox="1"/>
              <p:nvPr/>
            </p:nvSpPr>
            <p:spPr>
              <a:xfrm>
                <a:off x="6819911" y="1816491"/>
                <a:ext cx="1414170" cy="405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dirty="0"/>
                  <a:t> cm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4E2FBC4-A809-4273-B075-DEBABA131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9911" y="1816491"/>
                <a:ext cx="1414170" cy="405560"/>
              </a:xfrm>
              <a:prstGeom prst="rect">
                <a:avLst/>
              </a:prstGeom>
              <a:blipFill>
                <a:blip r:embed="rId6"/>
                <a:stretch>
                  <a:fillRect r="-2586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8D5E5AEC-6702-4427-B375-614D28620EDC}"/>
              </a:ext>
            </a:extLst>
          </p:cNvPr>
          <p:cNvGrpSpPr/>
          <p:nvPr/>
        </p:nvGrpSpPr>
        <p:grpSpPr>
          <a:xfrm>
            <a:off x="1506437" y="2134720"/>
            <a:ext cx="1353511" cy="2749222"/>
            <a:chOff x="1506437" y="2134720"/>
            <a:chExt cx="1353511" cy="2749222"/>
          </a:xfrm>
        </p:grpSpPr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99B8708-173C-48B2-B80C-91450AA9DFA5}"/>
                </a:ext>
              </a:extLst>
            </p:cNvPr>
            <p:cNvCxnSpPr>
              <a:cxnSpLocks/>
            </p:cNvCxnSpPr>
            <p:nvPr/>
          </p:nvCxnSpPr>
          <p:spPr>
            <a:xfrm>
              <a:off x="1506437" y="2134720"/>
              <a:ext cx="0" cy="27492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AD046E4-F89D-4A1A-8405-442FA0EFAA69}"/>
                </a:ext>
              </a:extLst>
            </p:cNvPr>
            <p:cNvCxnSpPr>
              <a:cxnSpLocks/>
            </p:cNvCxnSpPr>
            <p:nvPr/>
          </p:nvCxnSpPr>
          <p:spPr>
            <a:xfrm>
              <a:off x="2859948" y="2134720"/>
              <a:ext cx="0" cy="274922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D088D69D-D560-4936-96D4-EFF2D533CAEC}"/>
                </a:ext>
              </a:extLst>
            </p:cNvPr>
            <p:cNvSpPr/>
            <p:nvPr/>
          </p:nvSpPr>
          <p:spPr>
            <a:xfrm>
              <a:off x="1514399" y="3236156"/>
              <a:ext cx="1337917" cy="1337917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6D3BF2D-624A-4589-81EA-3DEF84889224}"/>
                    </a:ext>
                  </a:extLst>
                </p:cNvPr>
                <p:cNvSpPr txBox="1"/>
                <p:nvPr/>
              </p:nvSpPr>
              <p:spPr>
                <a:xfrm>
                  <a:off x="1864729" y="3444164"/>
                  <a:ext cx="859401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  <a:p>
                  <a:pPr algn="ctr"/>
                  <a:r>
                    <a:rPr lang="en-GB" sz="2800" dirty="0"/>
                    <a:t>cm</a:t>
                  </a:r>
                  <a:r>
                    <a:rPr lang="en-GB" sz="2800" baseline="30000" dirty="0"/>
                    <a:t>2</a:t>
                  </a:r>
                  <a:endParaRPr lang="en-GB" sz="2800" dirty="0"/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6D3BF2D-624A-4589-81EA-3DEF848892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4729" y="3444164"/>
                  <a:ext cx="859401" cy="954107"/>
                </a:xfrm>
                <a:prstGeom prst="rect">
                  <a:avLst/>
                </a:prstGeom>
                <a:blipFill>
                  <a:blip r:embed="rId7"/>
                  <a:stretch>
                    <a:fillRect l="-12057" b="-17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19F07E9-BCEA-4050-9311-D4ADBA8C463D}"/>
              </a:ext>
            </a:extLst>
          </p:cNvPr>
          <p:cNvGrpSpPr/>
          <p:nvPr/>
        </p:nvGrpSpPr>
        <p:grpSpPr>
          <a:xfrm>
            <a:off x="4950677" y="2124674"/>
            <a:ext cx="3548922" cy="4690046"/>
            <a:chOff x="4950677" y="2124674"/>
            <a:chExt cx="3548922" cy="4690046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8E93605-966F-4E38-8298-F8FFA950756D}"/>
                </a:ext>
              </a:extLst>
            </p:cNvPr>
            <p:cNvCxnSpPr>
              <a:cxnSpLocks/>
            </p:cNvCxnSpPr>
            <p:nvPr/>
          </p:nvCxnSpPr>
          <p:spPr>
            <a:xfrm>
              <a:off x="4950677" y="2134720"/>
              <a:ext cx="0" cy="468000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310CF641-00CF-456E-8FDC-5A0F5B404438}"/>
                </a:ext>
              </a:extLst>
            </p:cNvPr>
            <p:cNvCxnSpPr>
              <a:cxnSpLocks/>
            </p:cNvCxnSpPr>
            <p:nvPr/>
          </p:nvCxnSpPr>
          <p:spPr>
            <a:xfrm>
              <a:off x="8499599" y="2124674"/>
              <a:ext cx="0" cy="468000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D16DDF4-3A2E-47E5-90BD-302A74D95144}"/>
                </a:ext>
              </a:extLst>
            </p:cNvPr>
            <p:cNvSpPr/>
            <p:nvPr/>
          </p:nvSpPr>
          <p:spPr>
            <a:xfrm>
              <a:off x="4950677" y="3236156"/>
              <a:ext cx="3522305" cy="3522305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E8A2220C-B8B5-48B5-A10D-EADC1FF99C9B}"/>
                    </a:ext>
                  </a:extLst>
                </p:cNvPr>
                <p:cNvSpPr txBox="1"/>
                <p:nvPr/>
              </p:nvSpPr>
              <p:spPr>
                <a:xfrm>
                  <a:off x="5947380" y="4775981"/>
                  <a:ext cx="1940851" cy="95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oMath>
                    </m:oMathPara>
                  </a14:m>
                  <a:endParaRPr lang="en-GB" sz="2800" dirty="0"/>
                </a:p>
                <a:p>
                  <a:pPr algn="ctr"/>
                  <a:r>
                    <a:rPr lang="en-GB" sz="2800" dirty="0"/>
                    <a:t>cm</a:t>
                  </a:r>
                  <a:r>
                    <a:rPr lang="en-GB" sz="2800" baseline="30000" dirty="0"/>
                    <a:t>2</a:t>
                  </a:r>
                  <a:endParaRPr lang="en-GB" sz="2800" dirty="0"/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E8A2220C-B8B5-48B5-A10D-EADC1FF99C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7380" y="4775981"/>
                  <a:ext cx="1940851" cy="954107"/>
                </a:xfrm>
                <a:prstGeom prst="rect">
                  <a:avLst/>
                </a:prstGeom>
                <a:blipFill>
                  <a:blip r:embed="rId8"/>
                  <a:stretch>
                    <a:fillRect b="-1719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/>
              <p:nvPr/>
            </p:nvSpPr>
            <p:spPr>
              <a:xfrm>
                <a:off x="714401" y="5331817"/>
                <a:ext cx="3898760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>
                    <a:latin typeface="Comic Sans MS" panose="030F0702030302020204" pitchFamily="66" charset="0"/>
                  </a:rPr>
                  <a:t>Total area</a:t>
                </a: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sSup>
                      <m:sSupPr>
                        <m:ctrlP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800" b="1" dirty="0"/>
                  <a:t> </a:t>
                </a:r>
                <a:r>
                  <a:rPr lang="en-GB" sz="2800" dirty="0"/>
                  <a:t>cm</a:t>
                </a:r>
                <a:r>
                  <a:rPr lang="en-GB" sz="2800" baseline="30000" dirty="0"/>
                  <a:t>2</a:t>
                </a:r>
                <a:endParaRPr lang="en-GB" sz="2800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01" y="5331817"/>
                <a:ext cx="3898760" cy="658898"/>
              </a:xfrm>
              <a:prstGeom prst="rect">
                <a:avLst/>
              </a:prstGeom>
              <a:blipFill>
                <a:blip r:embed="rId9"/>
                <a:stretch>
                  <a:fillRect l="-3125" r="-313" b="-240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256ECE6D-1A47-41B9-8422-6DA5C990B9B0}"/>
              </a:ext>
            </a:extLst>
          </p:cNvPr>
          <p:cNvGrpSpPr/>
          <p:nvPr/>
        </p:nvGrpSpPr>
        <p:grpSpPr>
          <a:xfrm>
            <a:off x="6092844" y="2213717"/>
            <a:ext cx="2401932" cy="720000"/>
            <a:chOff x="6092844" y="2207930"/>
            <a:chExt cx="2401932" cy="7233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30C2085E-52BA-461A-A9A3-A2B9232B09EF}"/>
                    </a:ext>
                  </a:extLst>
                </p:cNvPr>
                <p:cNvSpPr txBox="1"/>
                <p:nvPr/>
              </p:nvSpPr>
              <p:spPr>
                <a:xfrm>
                  <a:off x="7514538" y="2502084"/>
                  <a:ext cx="6337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30C2085E-52BA-461A-A9A3-A2B9232B09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14538" y="2502084"/>
                  <a:ext cx="633763" cy="369332"/>
                </a:xfrm>
                <a:prstGeom prst="rect">
                  <a:avLst/>
                </a:prstGeom>
                <a:blipFill>
                  <a:blip r:embed="rId10"/>
                  <a:stretch>
                    <a:fillRect t="-8333" r="-7692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78562AD9-9F65-4970-8BBD-1EC9B5DF94D2}"/>
                    </a:ext>
                  </a:extLst>
                </p:cNvPr>
                <p:cNvSpPr txBox="1"/>
                <p:nvPr/>
              </p:nvSpPr>
              <p:spPr>
                <a:xfrm>
                  <a:off x="6092844" y="2422340"/>
                  <a:ext cx="65191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a14:m>
                  <a:r>
                    <a:rPr lang="en-GB" dirty="0"/>
                    <a:t> cm</a:t>
                  </a: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78562AD9-9F65-4970-8BBD-1EC9B5DF94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2844" y="2422340"/>
                  <a:ext cx="651910" cy="369332"/>
                </a:xfrm>
                <a:prstGeom prst="rect">
                  <a:avLst/>
                </a:prstGeom>
                <a:blipFill>
                  <a:blip r:embed="rId11"/>
                  <a:stretch>
                    <a:fillRect t="-8333" r="-7477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2D79BEB-A293-4AB2-8316-4C463B92B64D}"/>
                </a:ext>
              </a:extLst>
            </p:cNvPr>
            <p:cNvGrpSpPr/>
            <p:nvPr/>
          </p:nvGrpSpPr>
          <p:grpSpPr>
            <a:xfrm>
              <a:off x="6710760" y="2207930"/>
              <a:ext cx="1784016" cy="723390"/>
              <a:chOff x="6710760" y="2526920"/>
              <a:chExt cx="1784016" cy="723390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D4F8856-43CE-435A-8939-1C504ED6AA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10761" y="2526920"/>
                <a:ext cx="0" cy="723390"/>
              </a:xfrm>
              <a:prstGeom prst="line">
                <a:avLst/>
              </a:prstGeom>
              <a:ln w="28575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BDB1F98-B16C-410F-BEDA-ECA9F2821F0C}"/>
                  </a:ext>
                </a:extLst>
              </p:cNvPr>
              <p:cNvCxnSpPr/>
              <p:nvPr/>
            </p:nvCxnSpPr>
            <p:spPr>
              <a:xfrm flipV="1">
                <a:off x="6710760" y="2526920"/>
                <a:ext cx="1784016" cy="723388"/>
              </a:xfrm>
              <a:prstGeom prst="line">
                <a:avLst/>
              </a:prstGeom>
              <a:ln w="28575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4F9EB35B-DDA0-481D-A61B-379C2D9C52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10760" y="2527023"/>
                <a:ext cx="1762222" cy="0"/>
              </a:xfrm>
              <a:prstGeom prst="line">
                <a:avLst/>
              </a:prstGeom>
              <a:ln w="28575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1170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>
            <a:extLst>
              <a:ext uri="{FF2B5EF4-FFF2-40B4-BE49-F238E27FC236}">
                <a16:creationId xmlns:a16="http://schemas.microsoft.com/office/drawing/2014/main" id="{9ECAD0CB-28A2-436D-ADD0-1F4F768DB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/>
              <p:nvPr/>
            </p:nvSpPr>
            <p:spPr>
              <a:xfrm>
                <a:off x="2644870" y="781082"/>
                <a:ext cx="3898760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b="0" dirty="0">
                    <a:latin typeface="Comic Sans MS" panose="030F0702030302020204" pitchFamily="66" charset="0"/>
                  </a:rPr>
                  <a:t>Total area</a:t>
                </a: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sSup>
                      <m:sSupPr>
                        <m:ctrlP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en-GB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800" b="1" dirty="0"/>
                  <a:t> </a:t>
                </a:r>
                <a:r>
                  <a:rPr lang="en-GB" sz="2800" dirty="0"/>
                  <a:t>cm</a:t>
                </a:r>
                <a:r>
                  <a:rPr lang="en-GB" sz="2800" baseline="30000" dirty="0"/>
                  <a:t>2</a:t>
                </a:r>
                <a:endParaRPr lang="en-GB" sz="2800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6EFE3A8-A48E-4867-A640-2341020C8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870" y="781082"/>
                <a:ext cx="3898760" cy="658898"/>
              </a:xfrm>
              <a:prstGeom prst="rect">
                <a:avLst/>
              </a:prstGeom>
              <a:blipFill>
                <a:blip r:embed="rId2"/>
                <a:stretch>
                  <a:fillRect l="-3286" r="-469" b="-240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E123F-7C93-45E2-85D8-0EEE79E60715}"/>
                  </a:ext>
                </a:extLst>
              </p:cNvPr>
              <p:cNvSpPr txBox="1"/>
              <p:nvPr/>
            </p:nvSpPr>
            <p:spPr>
              <a:xfrm>
                <a:off x="457200" y="1605516"/>
                <a:ext cx="8123274" cy="4463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Since the height,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 panose="02040503050406030204" pitchFamily="18" charset="0"/>
                      </a:rPr>
                      <m:t>𝒉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, where we made the slice does not appear in our answer, the sum of the cross-sectional areas is always equal to that of the bases.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Knowing that the formula for the volume of a right cone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how could you deduce the volume of a sphere, as was supposedly done around the time that Archimedes lived?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  HINT:	the volume of a cone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the volume of 		its enveloping cylinder.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E123F-7C93-45E2-85D8-0EEE79E60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605516"/>
                <a:ext cx="8123274" cy="4463145"/>
              </a:xfrm>
              <a:prstGeom prst="rect">
                <a:avLst/>
              </a:prstGeom>
              <a:blipFill>
                <a:blip r:embed="rId3"/>
                <a:stretch>
                  <a:fillRect l="-1125" t="-1091" b="-2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828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 158">
            <a:extLst>
              <a:ext uri="{FF2B5EF4-FFF2-40B4-BE49-F238E27FC236}">
                <a16:creationId xmlns:a16="http://schemas.microsoft.com/office/drawing/2014/main" id="{83348FE2-CE5D-4092-86E8-E48CB193A979}"/>
              </a:ext>
            </a:extLst>
          </p:cNvPr>
          <p:cNvGrpSpPr/>
          <p:nvPr/>
        </p:nvGrpSpPr>
        <p:grpSpPr>
          <a:xfrm>
            <a:off x="1259208" y="2427303"/>
            <a:ext cx="7061803" cy="72628"/>
            <a:chOff x="1259208" y="3390203"/>
            <a:chExt cx="7061803" cy="72628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67B38E8-68BD-4B13-95C2-CD16A9C760CE}"/>
                </a:ext>
              </a:extLst>
            </p:cNvPr>
            <p:cNvSpPr/>
            <p:nvPr/>
          </p:nvSpPr>
          <p:spPr>
            <a:xfrm>
              <a:off x="1259208" y="3390203"/>
              <a:ext cx="189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E0297D9-2320-4AB6-B539-6D283AAAACD4}"/>
                </a:ext>
              </a:extLst>
            </p:cNvPr>
            <p:cNvSpPr/>
            <p:nvPr/>
          </p:nvSpPr>
          <p:spPr>
            <a:xfrm>
              <a:off x="5117011" y="3390203"/>
              <a:ext cx="320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D2268206-0A2E-4157-B05A-492F4FF70B83}"/>
              </a:ext>
            </a:extLst>
          </p:cNvPr>
          <p:cNvGrpSpPr/>
          <p:nvPr/>
        </p:nvGrpSpPr>
        <p:grpSpPr>
          <a:xfrm>
            <a:off x="4810158" y="4390609"/>
            <a:ext cx="3816000" cy="1944000"/>
            <a:chOff x="4810158" y="3754503"/>
            <a:chExt cx="3816000" cy="1945585"/>
          </a:xfrm>
        </p:grpSpPr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B929A6B2-94C7-4108-AC92-67AF534F53DA}"/>
                </a:ext>
              </a:extLst>
            </p:cNvPr>
            <p:cNvSpPr/>
            <p:nvPr/>
          </p:nvSpPr>
          <p:spPr>
            <a:xfrm>
              <a:off x="4810158" y="3754503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23C34441-0390-4C5F-AAF2-0EAFC8D9F812}"/>
                </a:ext>
              </a:extLst>
            </p:cNvPr>
            <p:cNvSpPr/>
            <p:nvPr/>
          </p:nvSpPr>
          <p:spPr>
            <a:xfrm>
              <a:off x="4810158" y="3829421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10646CC8-9880-4725-ACC8-3882F5890A7F}"/>
                </a:ext>
              </a:extLst>
            </p:cNvPr>
            <p:cNvSpPr/>
            <p:nvPr/>
          </p:nvSpPr>
          <p:spPr>
            <a:xfrm>
              <a:off x="4810158" y="3904339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6DE78C83-7774-428C-A45D-D3324287C8A8}"/>
                </a:ext>
              </a:extLst>
            </p:cNvPr>
            <p:cNvSpPr/>
            <p:nvPr/>
          </p:nvSpPr>
          <p:spPr>
            <a:xfrm>
              <a:off x="4810158" y="3979257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6BCCDD17-AA00-4239-84C8-4745D95D00C0}"/>
                </a:ext>
              </a:extLst>
            </p:cNvPr>
            <p:cNvSpPr/>
            <p:nvPr/>
          </p:nvSpPr>
          <p:spPr>
            <a:xfrm>
              <a:off x="4810158" y="4054175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55DF42C6-BD54-4520-A437-016B27BCBC98}"/>
                </a:ext>
              </a:extLst>
            </p:cNvPr>
            <p:cNvSpPr/>
            <p:nvPr/>
          </p:nvSpPr>
          <p:spPr>
            <a:xfrm>
              <a:off x="4810158" y="4129093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FA129779-15B3-45D7-9E12-BB9E26FC7178}"/>
                </a:ext>
              </a:extLst>
            </p:cNvPr>
            <p:cNvSpPr/>
            <p:nvPr/>
          </p:nvSpPr>
          <p:spPr>
            <a:xfrm>
              <a:off x="4810158" y="4204011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FC0CF473-D736-49A9-9B2E-FD4399806236}"/>
                </a:ext>
              </a:extLst>
            </p:cNvPr>
            <p:cNvSpPr/>
            <p:nvPr/>
          </p:nvSpPr>
          <p:spPr>
            <a:xfrm>
              <a:off x="4810158" y="4278929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43D4721C-0A99-4272-B115-A5D1BF20C4F1}"/>
                </a:ext>
              </a:extLst>
            </p:cNvPr>
            <p:cNvSpPr/>
            <p:nvPr/>
          </p:nvSpPr>
          <p:spPr>
            <a:xfrm>
              <a:off x="4810158" y="4353847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1C10A373-825C-4A5B-AB95-CF8CDD1B70A3}"/>
                </a:ext>
              </a:extLst>
            </p:cNvPr>
            <p:cNvSpPr/>
            <p:nvPr/>
          </p:nvSpPr>
          <p:spPr>
            <a:xfrm>
              <a:off x="4810158" y="4428765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7D76192A-B872-424F-92C8-C4DB4B3899C6}"/>
                </a:ext>
              </a:extLst>
            </p:cNvPr>
            <p:cNvSpPr/>
            <p:nvPr/>
          </p:nvSpPr>
          <p:spPr>
            <a:xfrm>
              <a:off x="4810158" y="4503683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77554F32-8CF0-4FBD-BB3C-A0DCE79EAA96}"/>
                </a:ext>
              </a:extLst>
            </p:cNvPr>
            <p:cNvSpPr/>
            <p:nvPr/>
          </p:nvSpPr>
          <p:spPr>
            <a:xfrm>
              <a:off x="4810158" y="4578601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78F3F49-2680-4122-ADCB-06058965A155}"/>
                </a:ext>
              </a:extLst>
            </p:cNvPr>
            <p:cNvSpPr/>
            <p:nvPr/>
          </p:nvSpPr>
          <p:spPr>
            <a:xfrm>
              <a:off x="4810158" y="4653519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B081F96F-A40A-4316-AB18-1105BD66A1AA}"/>
                </a:ext>
              </a:extLst>
            </p:cNvPr>
            <p:cNvSpPr/>
            <p:nvPr/>
          </p:nvSpPr>
          <p:spPr>
            <a:xfrm>
              <a:off x="4810158" y="4728437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2F8DFDF0-0F94-4271-A983-5F3AD0DD699A}"/>
                </a:ext>
              </a:extLst>
            </p:cNvPr>
            <p:cNvSpPr/>
            <p:nvPr/>
          </p:nvSpPr>
          <p:spPr>
            <a:xfrm>
              <a:off x="4810158" y="4803355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B82A8EDE-642A-494F-82B2-F4F18A218400}"/>
                </a:ext>
              </a:extLst>
            </p:cNvPr>
            <p:cNvSpPr/>
            <p:nvPr/>
          </p:nvSpPr>
          <p:spPr>
            <a:xfrm>
              <a:off x="4810158" y="4878273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F0C7E305-9523-4588-B7C2-77844A4420EC}"/>
                </a:ext>
              </a:extLst>
            </p:cNvPr>
            <p:cNvSpPr/>
            <p:nvPr/>
          </p:nvSpPr>
          <p:spPr>
            <a:xfrm>
              <a:off x="4810158" y="4953191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2713C2F3-02BA-4B98-8CE5-E88794F7969B}"/>
                </a:ext>
              </a:extLst>
            </p:cNvPr>
            <p:cNvSpPr/>
            <p:nvPr/>
          </p:nvSpPr>
          <p:spPr>
            <a:xfrm>
              <a:off x="4810158" y="5028109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A888D3AA-2A2E-4748-A158-413FC86E583A}"/>
                </a:ext>
              </a:extLst>
            </p:cNvPr>
            <p:cNvSpPr/>
            <p:nvPr/>
          </p:nvSpPr>
          <p:spPr>
            <a:xfrm>
              <a:off x="4810158" y="5103027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DFFE255A-CCB1-4733-80C2-9C9EC76165B2}"/>
                </a:ext>
              </a:extLst>
            </p:cNvPr>
            <p:cNvSpPr/>
            <p:nvPr/>
          </p:nvSpPr>
          <p:spPr>
            <a:xfrm>
              <a:off x="4810158" y="5177945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09A652E-0F6E-4973-8EB3-D5664672C35D}"/>
                </a:ext>
              </a:extLst>
            </p:cNvPr>
            <p:cNvSpPr/>
            <p:nvPr/>
          </p:nvSpPr>
          <p:spPr>
            <a:xfrm>
              <a:off x="4810158" y="5252863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C589B733-50A3-4B3D-B823-0C7834294C3D}"/>
                </a:ext>
              </a:extLst>
            </p:cNvPr>
            <p:cNvSpPr/>
            <p:nvPr/>
          </p:nvSpPr>
          <p:spPr>
            <a:xfrm>
              <a:off x="4810158" y="5327781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7EC10B12-CF72-4A84-8D93-C12363C90BF8}"/>
                </a:ext>
              </a:extLst>
            </p:cNvPr>
            <p:cNvSpPr/>
            <p:nvPr/>
          </p:nvSpPr>
          <p:spPr>
            <a:xfrm>
              <a:off x="4810158" y="5402699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039BE9C0-3CC1-4D3B-9FCB-5A86052DDCE8}"/>
                </a:ext>
              </a:extLst>
            </p:cNvPr>
            <p:cNvSpPr/>
            <p:nvPr/>
          </p:nvSpPr>
          <p:spPr>
            <a:xfrm>
              <a:off x="4810158" y="5477617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B28CC451-41B1-45CB-8C13-3AFCA0779E1D}"/>
                </a:ext>
              </a:extLst>
            </p:cNvPr>
            <p:cNvSpPr/>
            <p:nvPr/>
          </p:nvSpPr>
          <p:spPr>
            <a:xfrm>
              <a:off x="4810158" y="5552535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A21F4409-1276-49A5-8A02-19E5BC2D9A84}"/>
                </a:ext>
              </a:extLst>
            </p:cNvPr>
            <p:cNvSpPr/>
            <p:nvPr/>
          </p:nvSpPr>
          <p:spPr>
            <a:xfrm>
              <a:off x="4810158" y="5627460"/>
              <a:ext cx="3816000" cy="72628"/>
            </a:xfrm>
            <a:prstGeom prst="rect">
              <a:avLst/>
            </a:prstGeom>
            <a:solidFill>
              <a:srgbClr val="FFFF00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17949B2-B389-42FC-89F7-398776668F8A}"/>
              </a:ext>
            </a:extLst>
          </p:cNvPr>
          <p:cNvSpPr/>
          <p:nvPr/>
        </p:nvSpPr>
        <p:spPr>
          <a:xfrm>
            <a:off x="4800366" y="4385451"/>
            <a:ext cx="3834000" cy="19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951D2D4-6E22-41A9-84BA-9D1485574690}"/>
              </a:ext>
            </a:extLst>
          </p:cNvPr>
          <p:cNvGrpSpPr/>
          <p:nvPr/>
        </p:nvGrpSpPr>
        <p:grpSpPr>
          <a:xfrm>
            <a:off x="306694" y="1530718"/>
            <a:ext cx="3788707" cy="1942776"/>
            <a:chOff x="281456" y="2606837"/>
            <a:chExt cx="3788707" cy="1942776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615FE4A-48FE-41BE-87FB-2D811E579E34}"/>
                </a:ext>
              </a:extLst>
            </p:cNvPr>
            <p:cNvCxnSpPr>
              <a:cxnSpLocks/>
            </p:cNvCxnSpPr>
            <p:nvPr/>
          </p:nvCxnSpPr>
          <p:spPr>
            <a:xfrm>
              <a:off x="281456" y="2622534"/>
              <a:ext cx="1888749" cy="19091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8390638-D614-478E-A825-899D480544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2445" y="2606837"/>
              <a:ext cx="1907718" cy="19427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38ABB8-7C85-4A9F-B43C-8E4B97609186}"/>
              </a:ext>
            </a:extLst>
          </p:cNvPr>
          <p:cNvCxnSpPr/>
          <p:nvPr/>
        </p:nvCxnSpPr>
        <p:spPr>
          <a:xfrm>
            <a:off x="286861" y="1529936"/>
            <a:ext cx="381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itle 1">
            <a:extLst>
              <a:ext uri="{FF2B5EF4-FFF2-40B4-BE49-F238E27FC236}">
                <a16:creationId xmlns:a16="http://schemas.microsoft.com/office/drawing/2014/main" id="{9ECAD0CB-28A2-436D-ADD0-1F4F768DB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34ADAB4-9015-40AC-9729-9FD5413C9D83}"/>
              </a:ext>
            </a:extLst>
          </p:cNvPr>
          <p:cNvGrpSpPr/>
          <p:nvPr/>
        </p:nvGrpSpPr>
        <p:grpSpPr>
          <a:xfrm>
            <a:off x="4810158" y="1539854"/>
            <a:ext cx="3807301" cy="3886197"/>
            <a:chOff x="4810158" y="2502754"/>
            <a:chExt cx="3807301" cy="3886197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47F43FB7-A46C-477F-847D-418971A1D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12259" y="2502754"/>
              <a:ext cx="3805200" cy="3886197"/>
            </a:xfrm>
            <a:prstGeom prst="arc">
              <a:avLst>
                <a:gd name="adj1" fmla="val 10809888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9C5FA5A-6DC6-48B2-8F7A-455DAABC5F44}"/>
                </a:ext>
              </a:extLst>
            </p:cNvPr>
            <p:cNvCxnSpPr>
              <a:cxnSpLocks/>
            </p:cNvCxnSpPr>
            <p:nvPr/>
          </p:nvCxnSpPr>
          <p:spPr>
            <a:xfrm>
              <a:off x="4810158" y="4440194"/>
              <a:ext cx="380730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EAA3AAF-76A0-4B46-AC37-0222A831C97B}"/>
              </a:ext>
            </a:extLst>
          </p:cNvPr>
          <p:cNvGrpSpPr/>
          <p:nvPr/>
        </p:nvGrpSpPr>
        <p:grpSpPr>
          <a:xfrm>
            <a:off x="362466" y="1529667"/>
            <a:ext cx="6357755" cy="72628"/>
            <a:chOff x="362466" y="2492567"/>
            <a:chExt cx="6357755" cy="7262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5D9E720-972F-4310-85A2-40523A35F505}"/>
                </a:ext>
              </a:extLst>
            </p:cNvPr>
            <p:cNvSpPr/>
            <p:nvPr/>
          </p:nvSpPr>
          <p:spPr>
            <a:xfrm>
              <a:off x="362466" y="2492567"/>
              <a:ext cx="367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BBE55BC-06B2-4691-B0E7-13C800C532BA}"/>
                </a:ext>
              </a:extLst>
            </p:cNvPr>
            <p:cNvSpPr/>
            <p:nvPr/>
          </p:nvSpPr>
          <p:spPr>
            <a:xfrm>
              <a:off x="6702221" y="2492567"/>
              <a:ext cx="1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5604761-BB1C-4A46-8187-BE5564F5D02E}"/>
              </a:ext>
            </a:extLst>
          </p:cNvPr>
          <p:cNvGrpSpPr/>
          <p:nvPr/>
        </p:nvGrpSpPr>
        <p:grpSpPr>
          <a:xfrm>
            <a:off x="447071" y="1604470"/>
            <a:ext cx="6767156" cy="75706"/>
            <a:chOff x="447071" y="2567370"/>
            <a:chExt cx="6767156" cy="75706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EE9A56D-93B6-4650-AD5F-45E11C4B5F5C}"/>
                </a:ext>
              </a:extLst>
            </p:cNvPr>
            <p:cNvSpPr/>
            <p:nvPr/>
          </p:nvSpPr>
          <p:spPr>
            <a:xfrm>
              <a:off x="447071" y="2570448"/>
              <a:ext cx="352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A70C5CB7-49B2-4762-AE79-E9DC2A1A18C9}"/>
                </a:ext>
              </a:extLst>
            </p:cNvPr>
            <p:cNvSpPr/>
            <p:nvPr/>
          </p:nvSpPr>
          <p:spPr>
            <a:xfrm>
              <a:off x="6224227" y="2567370"/>
              <a:ext cx="99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BBA9EA1E-826C-46F9-B401-835A3E4674FA}"/>
              </a:ext>
            </a:extLst>
          </p:cNvPr>
          <p:cNvGrpSpPr/>
          <p:nvPr/>
        </p:nvGrpSpPr>
        <p:grpSpPr>
          <a:xfrm>
            <a:off x="588418" y="1754076"/>
            <a:ext cx="6992575" cy="72628"/>
            <a:chOff x="588418" y="2716976"/>
            <a:chExt cx="6992575" cy="72628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BE48C553-ABF9-4821-BD12-1FCFCAAAD42E}"/>
                </a:ext>
              </a:extLst>
            </p:cNvPr>
            <p:cNvSpPr/>
            <p:nvPr/>
          </p:nvSpPr>
          <p:spPr>
            <a:xfrm>
              <a:off x="588418" y="2716976"/>
              <a:ext cx="324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FC93E00-A593-4A8F-90DD-14A951257FF5}"/>
                </a:ext>
              </a:extLst>
            </p:cNvPr>
            <p:cNvSpPr/>
            <p:nvPr/>
          </p:nvSpPr>
          <p:spPr>
            <a:xfrm>
              <a:off x="5852993" y="2716976"/>
              <a:ext cx="172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3F65BD45-88CA-4B16-A136-E0D6455830EE}"/>
              </a:ext>
            </a:extLst>
          </p:cNvPr>
          <p:cNvGrpSpPr/>
          <p:nvPr/>
        </p:nvGrpSpPr>
        <p:grpSpPr>
          <a:xfrm>
            <a:off x="740228" y="1903682"/>
            <a:ext cx="7072034" cy="72628"/>
            <a:chOff x="740228" y="2866582"/>
            <a:chExt cx="7072034" cy="72628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49B3418-99CB-48AC-AE74-DEC4A4A6F84E}"/>
                </a:ext>
              </a:extLst>
            </p:cNvPr>
            <p:cNvSpPr/>
            <p:nvPr/>
          </p:nvSpPr>
          <p:spPr>
            <a:xfrm>
              <a:off x="740228" y="2866582"/>
              <a:ext cx="293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233318D-7107-4521-A814-6E6F221F2123}"/>
                </a:ext>
              </a:extLst>
            </p:cNvPr>
            <p:cNvSpPr/>
            <p:nvPr/>
          </p:nvSpPr>
          <p:spPr>
            <a:xfrm>
              <a:off x="5616262" y="2866582"/>
              <a:ext cx="219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492CC350-5DE5-4B02-9D02-FB85C09C52FC}"/>
              </a:ext>
            </a:extLst>
          </p:cNvPr>
          <p:cNvGrpSpPr/>
          <p:nvPr/>
        </p:nvGrpSpPr>
        <p:grpSpPr>
          <a:xfrm>
            <a:off x="884983" y="2053288"/>
            <a:ext cx="7118428" cy="72628"/>
            <a:chOff x="884983" y="3016188"/>
            <a:chExt cx="7118428" cy="72628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A26FFC0-1B4C-4AC9-96F9-7ACEDDEE5849}"/>
                </a:ext>
              </a:extLst>
            </p:cNvPr>
            <p:cNvSpPr/>
            <p:nvPr/>
          </p:nvSpPr>
          <p:spPr>
            <a:xfrm>
              <a:off x="884983" y="3016188"/>
              <a:ext cx="264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14EADD00-29DF-4087-8392-FAA7B75290E6}"/>
                </a:ext>
              </a:extLst>
            </p:cNvPr>
            <p:cNvSpPr/>
            <p:nvPr/>
          </p:nvSpPr>
          <p:spPr>
            <a:xfrm>
              <a:off x="5429411" y="3016188"/>
              <a:ext cx="257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C8A8F571-A485-4CAC-B418-22A14DA51417}"/>
              </a:ext>
            </a:extLst>
          </p:cNvPr>
          <p:cNvGrpSpPr/>
          <p:nvPr/>
        </p:nvGrpSpPr>
        <p:grpSpPr>
          <a:xfrm>
            <a:off x="1033271" y="2202894"/>
            <a:ext cx="7115038" cy="72628"/>
            <a:chOff x="1033271" y="3165794"/>
            <a:chExt cx="7115038" cy="72628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5A08EE3-27BD-44FB-8418-074B7A7A1953}"/>
                </a:ext>
              </a:extLst>
            </p:cNvPr>
            <p:cNvSpPr/>
            <p:nvPr/>
          </p:nvSpPr>
          <p:spPr>
            <a:xfrm>
              <a:off x="1033271" y="3165794"/>
              <a:ext cx="234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D125B0F-E1B5-4277-95AE-DA27CC8F6D34}"/>
                </a:ext>
              </a:extLst>
            </p:cNvPr>
            <p:cNvSpPr/>
            <p:nvPr/>
          </p:nvSpPr>
          <p:spPr>
            <a:xfrm>
              <a:off x="5286309" y="3165794"/>
              <a:ext cx="286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FF64516E-2BE5-4ECC-88C5-16EBE5FC95D9}"/>
              </a:ext>
            </a:extLst>
          </p:cNvPr>
          <p:cNvGrpSpPr/>
          <p:nvPr/>
        </p:nvGrpSpPr>
        <p:grpSpPr>
          <a:xfrm>
            <a:off x="1181532" y="2352500"/>
            <a:ext cx="7092126" cy="72628"/>
            <a:chOff x="1181532" y="3315400"/>
            <a:chExt cx="7092126" cy="72628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31F26940-3281-421C-9023-F662DBF8E913}"/>
                </a:ext>
              </a:extLst>
            </p:cNvPr>
            <p:cNvSpPr/>
            <p:nvPr/>
          </p:nvSpPr>
          <p:spPr>
            <a:xfrm>
              <a:off x="1181532" y="3315400"/>
              <a:ext cx="20448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BF4D59-345F-42AD-9D75-4FEE60807569}"/>
                </a:ext>
              </a:extLst>
            </p:cNvPr>
            <p:cNvSpPr/>
            <p:nvPr/>
          </p:nvSpPr>
          <p:spPr>
            <a:xfrm>
              <a:off x="5163258" y="3315400"/>
              <a:ext cx="31104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33D010F3-5A09-4203-AA36-BC623FA41387}"/>
              </a:ext>
            </a:extLst>
          </p:cNvPr>
          <p:cNvGrpSpPr/>
          <p:nvPr/>
        </p:nvGrpSpPr>
        <p:grpSpPr>
          <a:xfrm>
            <a:off x="1333349" y="2502106"/>
            <a:ext cx="7031218" cy="72628"/>
            <a:chOff x="1333349" y="3465006"/>
            <a:chExt cx="7031218" cy="72628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F056E25-2317-43FE-81B4-2EF54D5CDB2D}"/>
                </a:ext>
              </a:extLst>
            </p:cNvPr>
            <p:cNvSpPr/>
            <p:nvPr/>
          </p:nvSpPr>
          <p:spPr>
            <a:xfrm>
              <a:off x="1333349" y="3465006"/>
              <a:ext cx="17496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B91EC80C-B205-42DF-A1EC-41C63A2F7D91}"/>
                </a:ext>
              </a:extLst>
            </p:cNvPr>
            <p:cNvSpPr/>
            <p:nvPr/>
          </p:nvSpPr>
          <p:spPr>
            <a:xfrm>
              <a:off x="5070567" y="3465006"/>
              <a:ext cx="329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B45BEC59-4482-47E7-BF8C-3AA2582DC60D}"/>
              </a:ext>
            </a:extLst>
          </p:cNvPr>
          <p:cNvGrpSpPr/>
          <p:nvPr/>
        </p:nvGrpSpPr>
        <p:grpSpPr>
          <a:xfrm>
            <a:off x="1552254" y="2726515"/>
            <a:ext cx="6918967" cy="72628"/>
            <a:chOff x="1552254" y="3689415"/>
            <a:chExt cx="6918967" cy="72628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BAB82B39-602B-4DD0-99E1-F53DDDA63E34}"/>
                </a:ext>
              </a:extLst>
            </p:cNvPr>
            <p:cNvSpPr/>
            <p:nvPr/>
          </p:nvSpPr>
          <p:spPr>
            <a:xfrm>
              <a:off x="1552254" y="3689415"/>
              <a:ext cx="131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11908228-540E-47FD-AAB8-5467E7CA4E89}"/>
                </a:ext>
              </a:extLst>
            </p:cNvPr>
            <p:cNvSpPr/>
            <p:nvPr/>
          </p:nvSpPr>
          <p:spPr>
            <a:xfrm>
              <a:off x="4961221" y="3689415"/>
              <a:ext cx="351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6F835CA-E383-4F55-9DF4-5DFFCAA692C3}"/>
              </a:ext>
            </a:extLst>
          </p:cNvPr>
          <p:cNvGrpSpPr/>
          <p:nvPr/>
        </p:nvGrpSpPr>
        <p:grpSpPr>
          <a:xfrm>
            <a:off x="1697009" y="2876121"/>
            <a:ext cx="6826556" cy="72628"/>
            <a:chOff x="1697009" y="3839021"/>
            <a:chExt cx="6826556" cy="72628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5BFB4766-42CC-4416-9C52-D0EEDD03C28F}"/>
                </a:ext>
              </a:extLst>
            </p:cNvPr>
            <p:cNvSpPr/>
            <p:nvPr/>
          </p:nvSpPr>
          <p:spPr>
            <a:xfrm>
              <a:off x="1697009" y="3839021"/>
              <a:ext cx="102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A4E18A8E-7928-4E6E-B749-C141953A77FC}"/>
                </a:ext>
              </a:extLst>
            </p:cNvPr>
            <p:cNvSpPr/>
            <p:nvPr/>
          </p:nvSpPr>
          <p:spPr>
            <a:xfrm>
              <a:off x="4905565" y="3839021"/>
              <a:ext cx="361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DB950268-4897-49BF-89CD-C7B102002854}"/>
              </a:ext>
            </a:extLst>
          </p:cNvPr>
          <p:cNvGrpSpPr/>
          <p:nvPr/>
        </p:nvGrpSpPr>
        <p:grpSpPr>
          <a:xfrm>
            <a:off x="1916532" y="3100530"/>
            <a:ext cx="6673626" cy="72628"/>
            <a:chOff x="1916532" y="4063430"/>
            <a:chExt cx="6673626" cy="72628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DB79199-F494-4E05-B542-E8D1E0BBED9E}"/>
                </a:ext>
              </a:extLst>
            </p:cNvPr>
            <p:cNvSpPr/>
            <p:nvPr/>
          </p:nvSpPr>
          <p:spPr>
            <a:xfrm>
              <a:off x="1916532" y="4063430"/>
              <a:ext cx="57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692B4FA4-B0D9-44C4-A997-B048FCF5F54D}"/>
                </a:ext>
              </a:extLst>
            </p:cNvPr>
            <p:cNvSpPr/>
            <p:nvPr/>
          </p:nvSpPr>
          <p:spPr>
            <a:xfrm>
              <a:off x="4846158" y="4063430"/>
              <a:ext cx="374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8236FBC1-D77B-4DCF-8B50-39194DEB1DCE}"/>
              </a:ext>
            </a:extLst>
          </p:cNvPr>
          <p:cNvGrpSpPr/>
          <p:nvPr/>
        </p:nvGrpSpPr>
        <p:grpSpPr>
          <a:xfrm>
            <a:off x="2064119" y="3250136"/>
            <a:ext cx="6544039" cy="72628"/>
            <a:chOff x="2064119" y="4213036"/>
            <a:chExt cx="6544039" cy="72628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53C8413-FDE9-48E9-BBE7-3DCA85E0C98B}"/>
                </a:ext>
              </a:extLst>
            </p:cNvPr>
            <p:cNvSpPr/>
            <p:nvPr/>
          </p:nvSpPr>
          <p:spPr>
            <a:xfrm>
              <a:off x="2064119" y="4213036"/>
              <a:ext cx="28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0706731F-99A2-482A-9708-7ACE0604F7AF}"/>
                </a:ext>
              </a:extLst>
            </p:cNvPr>
            <p:cNvSpPr/>
            <p:nvPr/>
          </p:nvSpPr>
          <p:spPr>
            <a:xfrm>
              <a:off x="4828158" y="4213036"/>
              <a:ext cx="378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C72319D-A595-4FB6-9647-2A3E3EF1BD5E}"/>
              </a:ext>
            </a:extLst>
          </p:cNvPr>
          <p:cNvGrpSpPr/>
          <p:nvPr/>
        </p:nvGrpSpPr>
        <p:grpSpPr>
          <a:xfrm>
            <a:off x="2142239" y="3324939"/>
            <a:ext cx="6474919" cy="72628"/>
            <a:chOff x="2142239" y="4287839"/>
            <a:chExt cx="6474919" cy="72628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58449CAB-3ECA-4BA8-92B5-4B6578E7D799}"/>
                </a:ext>
              </a:extLst>
            </p:cNvPr>
            <p:cNvSpPr/>
            <p:nvPr/>
          </p:nvSpPr>
          <p:spPr>
            <a:xfrm>
              <a:off x="2142239" y="4287839"/>
              <a:ext cx="1296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5095372E-EAC0-4536-AC31-791F1B27026B}"/>
                </a:ext>
              </a:extLst>
            </p:cNvPr>
            <p:cNvSpPr/>
            <p:nvPr/>
          </p:nvSpPr>
          <p:spPr>
            <a:xfrm>
              <a:off x="4819158" y="4287839"/>
              <a:ext cx="379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47830F1-C9D1-4CE8-9291-94484EA378FD}"/>
              </a:ext>
            </a:extLst>
          </p:cNvPr>
          <p:cNvGrpSpPr/>
          <p:nvPr/>
        </p:nvGrpSpPr>
        <p:grpSpPr>
          <a:xfrm>
            <a:off x="517805" y="1679273"/>
            <a:ext cx="6906382" cy="72628"/>
            <a:chOff x="517805" y="2642173"/>
            <a:chExt cx="6906382" cy="72628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17BF078F-EBB8-4698-97D4-2232F48596E4}"/>
                </a:ext>
              </a:extLst>
            </p:cNvPr>
            <p:cNvSpPr/>
            <p:nvPr/>
          </p:nvSpPr>
          <p:spPr>
            <a:xfrm>
              <a:off x="517805" y="2642173"/>
              <a:ext cx="338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2438411-1939-4D32-ADC4-7745209D83BF}"/>
                </a:ext>
              </a:extLst>
            </p:cNvPr>
            <p:cNvSpPr/>
            <p:nvPr/>
          </p:nvSpPr>
          <p:spPr>
            <a:xfrm>
              <a:off x="6020187" y="2642173"/>
              <a:ext cx="1404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9A14324-B4AE-4F11-9097-E978ACCE7D25}"/>
              </a:ext>
            </a:extLst>
          </p:cNvPr>
          <p:cNvGrpSpPr/>
          <p:nvPr/>
        </p:nvGrpSpPr>
        <p:grpSpPr>
          <a:xfrm>
            <a:off x="666091" y="1828879"/>
            <a:ext cx="7036903" cy="72628"/>
            <a:chOff x="666091" y="2791779"/>
            <a:chExt cx="7036903" cy="72628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338CBB0-0920-4E7D-B23E-FB2AB406D0B4}"/>
                </a:ext>
              </a:extLst>
            </p:cNvPr>
            <p:cNvSpPr/>
            <p:nvPr/>
          </p:nvSpPr>
          <p:spPr>
            <a:xfrm>
              <a:off x="666091" y="2791779"/>
              <a:ext cx="307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CCADCF72-131B-4E38-A4A1-39534825CF05}"/>
                </a:ext>
              </a:extLst>
            </p:cNvPr>
            <p:cNvSpPr/>
            <p:nvPr/>
          </p:nvSpPr>
          <p:spPr>
            <a:xfrm>
              <a:off x="5722994" y="2791779"/>
              <a:ext cx="198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296B2ABB-3F9E-4C63-9A1A-6A5BE394DD0D}"/>
              </a:ext>
            </a:extLst>
          </p:cNvPr>
          <p:cNvGrpSpPr/>
          <p:nvPr/>
        </p:nvGrpSpPr>
        <p:grpSpPr>
          <a:xfrm>
            <a:off x="814367" y="1978485"/>
            <a:ext cx="7107163" cy="72628"/>
            <a:chOff x="814367" y="2941385"/>
            <a:chExt cx="7107163" cy="72628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5C9C5456-1902-4690-B648-EE9030735E8C}"/>
                </a:ext>
              </a:extLst>
            </p:cNvPr>
            <p:cNvSpPr/>
            <p:nvPr/>
          </p:nvSpPr>
          <p:spPr>
            <a:xfrm>
              <a:off x="814367" y="2941385"/>
              <a:ext cx="279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8AAB0F4A-5DD5-4F36-A1CA-4BF311F3340C}"/>
                </a:ext>
              </a:extLst>
            </p:cNvPr>
            <p:cNvSpPr/>
            <p:nvPr/>
          </p:nvSpPr>
          <p:spPr>
            <a:xfrm>
              <a:off x="5509530" y="2941385"/>
              <a:ext cx="241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43DAA313-BAF3-460D-9C6F-E9FA8ABE0D3D}"/>
              </a:ext>
            </a:extLst>
          </p:cNvPr>
          <p:cNvGrpSpPr/>
          <p:nvPr/>
        </p:nvGrpSpPr>
        <p:grpSpPr>
          <a:xfrm>
            <a:off x="959120" y="2128091"/>
            <a:ext cx="7124757" cy="72628"/>
            <a:chOff x="959120" y="3090991"/>
            <a:chExt cx="7124757" cy="72628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C708C4FB-B467-4637-8FCE-F6F604AA54CB}"/>
                </a:ext>
              </a:extLst>
            </p:cNvPr>
            <p:cNvSpPr/>
            <p:nvPr/>
          </p:nvSpPr>
          <p:spPr>
            <a:xfrm>
              <a:off x="959120" y="3090991"/>
              <a:ext cx="250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7B4BEDC0-80B7-47B7-A77C-D6C5BEC130A8}"/>
                </a:ext>
              </a:extLst>
            </p:cNvPr>
            <p:cNvSpPr/>
            <p:nvPr/>
          </p:nvSpPr>
          <p:spPr>
            <a:xfrm>
              <a:off x="5347877" y="3090991"/>
              <a:ext cx="273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15AF53C6-2738-4E57-8504-7719F7EA3771}"/>
              </a:ext>
            </a:extLst>
          </p:cNvPr>
          <p:cNvGrpSpPr/>
          <p:nvPr/>
        </p:nvGrpSpPr>
        <p:grpSpPr>
          <a:xfrm>
            <a:off x="1110953" y="2277697"/>
            <a:ext cx="7100366" cy="72628"/>
            <a:chOff x="1110953" y="3240597"/>
            <a:chExt cx="7100366" cy="72628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4AA93D0-E155-4E63-A5A1-A86CB3FC9795}"/>
                </a:ext>
              </a:extLst>
            </p:cNvPr>
            <p:cNvSpPr/>
            <p:nvPr/>
          </p:nvSpPr>
          <p:spPr>
            <a:xfrm>
              <a:off x="1110953" y="3240597"/>
              <a:ext cx="219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298F1466-6B74-4379-AB34-85C7221AB20F}"/>
                </a:ext>
              </a:extLst>
            </p:cNvPr>
            <p:cNvSpPr/>
            <p:nvPr/>
          </p:nvSpPr>
          <p:spPr>
            <a:xfrm>
              <a:off x="5223319" y="3240597"/>
              <a:ext cx="298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D884F78B-6BDB-4428-84CB-825ABD149A18}"/>
              </a:ext>
            </a:extLst>
          </p:cNvPr>
          <p:cNvGrpSpPr/>
          <p:nvPr/>
        </p:nvGrpSpPr>
        <p:grpSpPr>
          <a:xfrm>
            <a:off x="1411031" y="2576909"/>
            <a:ext cx="6989323" cy="72628"/>
            <a:chOff x="1411031" y="3539809"/>
            <a:chExt cx="6989323" cy="72628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C9ACF25-23E5-409D-8EE6-7D38192CDC7C}"/>
                </a:ext>
              </a:extLst>
            </p:cNvPr>
            <p:cNvSpPr/>
            <p:nvPr/>
          </p:nvSpPr>
          <p:spPr>
            <a:xfrm>
              <a:off x="1411031" y="3539809"/>
              <a:ext cx="15984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07889AAB-8D00-4F7E-845A-ADBF09002B37}"/>
                </a:ext>
              </a:extLst>
            </p:cNvPr>
            <p:cNvSpPr/>
            <p:nvPr/>
          </p:nvSpPr>
          <p:spPr>
            <a:xfrm>
              <a:off x="5034354" y="3539809"/>
              <a:ext cx="336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116BC849-3883-48FA-8DD6-EB610FC5E817}"/>
              </a:ext>
            </a:extLst>
          </p:cNvPr>
          <p:cNvGrpSpPr/>
          <p:nvPr/>
        </p:nvGrpSpPr>
        <p:grpSpPr>
          <a:xfrm>
            <a:off x="1626395" y="2801318"/>
            <a:ext cx="6876335" cy="72628"/>
            <a:chOff x="1626395" y="3764218"/>
            <a:chExt cx="6876335" cy="72628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C9091F14-E433-4D8C-BC33-463F26FE940D}"/>
                </a:ext>
              </a:extLst>
            </p:cNvPr>
            <p:cNvSpPr/>
            <p:nvPr/>
          </p:nvSpPr>
          <p:spPr>
            <a:xfrm>
              <a:off x="1626395" y="3764218"/>
              <a:ext cx="117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F58A20D4-0200-44B3-9542-6AC3A871BFEF}"/>
                </a:ext>
              </a:extLst>
            </p:cNvPr>
            <p:cNvSpPr/>
            <p:nvPr/>
          </p:nvSpPr>
          <p:spPr>
            <a:xfrm>
              <a:off x="4931530" y="3764218"/>
              <a:ext cx="35712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954CA017-7034-4C3E-A4B7-3B53DCD64B6F}"/>
              </a:ext>
            </a:extLst>
          </p:cNvPr>
          <p:cNvGrpSpPr/>
          <p:nvPr/>
        </p:nvGrpSpPr>
        <p:grpSpPr>
          <a:xfrm>
            <a:off x="1847092" y="3025727"/>
            <a:ext cx="6725066" cy="72628"/>
            <a:chOff x="1847092" y="3988627"/>
            <a:chExt cx="6725066" cy="72628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026F20F9-9FC1-4C64-9F78-71A11C104728}"/>
                </a:ext>
              </a:extLst>
            </p:cNvPr>
            <p:cNvSpPr/>
            <p:nvPr/>
          </p:nvSpPr>
          <p:spPr>
            <a:xfrm>
              <a:off x="1847092" y="3988627"/>
              <a:ext cx="720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140C46B4-695E-46B5-A696-FAC315A862DB}"/>
                </a:ext>
              </a:extLst>
            </p:cNvPr>
            <p:cNvSpPr/>
            <p:nvPr/>
          </p:nvSpPr>
          <p:spPr>
            <a:xfrm>
              <a:off x="4864158" y="3988627"/>
              <a:ext cx="370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AF5C654E-F2DE-44EA-940E-6479594768DB}"/>
              </a:ext>
            </a:extLst>
          </p:cNvPr>
          <p:cNvGrpSpPr/>
          <p:nvPr/>
        </p:nvGrpSpPr>
        <p:grpSpPr>
          <a:xfrm>
            <a:off x="1994660" y="3175333"/>
            <a:ext cx="6604498" cy="72628"/>
            <a:chOff x="1994660" y="4138233"/>
            <a:chExt cx="6604498" cy="72628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030D0F6-60B6-4058-8C16-041477BDB83F}"/>
                </a:ext>
              </a:extLst>
            </p:cNvPr>
            <p:cNvSpPr/>
            <p:nvPr/>
          </p:nvSpPr>
          <p:spPr>
            <a:xfrm>
              <a:off x="1994660" y="4138233"/>
              <a:ext cx="4212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838F7E39-86C5-40B3-A3A6-FAC6EF194B2D}"/>
                </a:ext>
              </a:extLst>
            </p:cNvPr>
            <p:cNvSpPr/>
            <p:nvPr/>
          </p:nvSpPr>
          <p:spPr>
            <a:xfrm>
              <a:off x="4837158" y="4138233"/>
              <a:ext cx="376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257F8DE8-040C-478C-A33A-0C05D9B366EC}"/>
              </a:ext>
            </a:extLst>
          </p:cNvPr>
          <p:cNvGrpSpPr/>
          <p:nvPr/>
        </p:nvGrpSpPr>
        <p:grpSpPr>
          <a:xfrm>
            <a:off x="1481642" y="2651712"/>
            <a:ext cx="6954145" cy="72628"/>
            <a:chOff x="1481642" y="3614612"/>
            <a:chExt cx="6954145" cy="72628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03E7E983-D210-4824-B9B5-139C0139B698}"/>
                </a:ext>
              </a:extLst>
            </p:cNvPr>
            <p:cNvSpPr/>
            <p:nvPr/>
          </p:nvSpPr>
          <p:spPr>
            <a:xfrm>
              <a:off x="1481642" y="3614612"/>
              <a:ext cx="145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1503FC30-F8EB-4640-AE59-403A5FBE3C48}"/>
                </a:ext>
              </a:extLst>
            </p:cNvPr>
            <p:cNvSpPr/>
            <p:nvPr/>
          </p:nvSpPr>
          <p:spPr>
            <a:xfrm>
              <a:off x="4997787" y="3614612"/>
              <a:ext cx="3438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B9274A43-B044-498A-97BA-24A5A296A062}"/>
              </a:ext>
            </a:extLst>
          </p:cNvPr>
          <p:cNvGrpSpPr/>
          <p:nvPr/>
        </p:nvGrpSpPr>
        <p:grpSpPr>
          <a:xfrm>
            <a:off x="1771842" y="2950924"/>
            <a:ext cx="6782316" cy="72628"/>
            <a:chOff x="1771842" y="3913824"/>
            <a:chExt cx="6782316" cy="72628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461CEE1-3B84-43B3-8085-70245751A417}"/>
                </a:ext>
              </a:extLst>
            </p:cNvPr>
            <p:cNvSpPr/>
            <p:nvPr/>
          </p:nvSpPr>
          <p:spPr>
            <a:xfrm>
              <a:off x="1771842" y="3913824"/>
              <a:ext cx="8712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004FF9B-18EB-480E-9105-8C9591684533}"/>
                </a:ext>
              </a:extLst>
            </p:cNvPr>
            <p:cNvSpPr/>
            <p:nvPr/>
          </p:nvSpPr>
          <p:spPr>
            <a:xfrm>
              <a:off x="4882158" y="3913824"/>
              <a:ext cx="3672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4" name="TextBox 143">
            <a:extLst>
              <a:ext uri="{FF2B5EF4-FFF2-40B4-BE49-F238E27FC236}">
                <a16:creationId xmlns:a16="http://schemas.microsoft.com/office/drawing/2014/main" id="{B8326426-D933-4312-9136-7D09807CC902}"/>
              </a:ext>
            </a:extLst>
          </p:cNvPr>
          <p:cNvSpPr txBox="1"/>
          <p:nvPr/>
        </p:nvSpPr>
        <p:spPr>
          <a:xfrm>
            <a:off x="144603" y="453372"/>
            <a:ext cx="8814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Imagine slicing both solids in a salami-like fashion, ending up with a large number of very thin slices.  </a:t>
            </a:r>
          </a:p>
          <a:p>
            <a:r>
              <a:rPr lang="en-GB" dirty="0">
                <a:latin typeface="Comic Sans MS" panose="030F0702030302020204" pitchFamily="66" charset="0"/>
              </a:rPr>
              <a:t>These slices can be put back together to make the original objects.</a:t>
            </a:r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B313C63D-BB8E-4290-AD50-57683E69043B}"/>
              </a:ext>
            </a:extLst>
          </p:cNvPr>
          <p:cNvGrpSpPr/>
          <p:nvPr/>
        </p:nvGrpSpPr>
        <p:grpSpPr>
          <a:xfrm>
            <a:off x="2188540" y="3399742"/>
            <a:ext cx="6437618" cy="72000"/>
            <a:chOff x="2188540" y="4362642"/>
            <a:chExt cx="6437618" cy="78642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FE48E0CC-0A24-4F07-A063-DE6D5E0E2A88}"/>
                </a:ext>
              </a:extLst>
            </p:cNvPr>
            <p:cNvSpPr/>
            <p:nvPr/>
          </p:nvSpPr>
          <p:spPr>
            <a:xfrm>
              <a:off x="2188540" y="4362642"/>
              <a:ext cx="3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DA7A0D09-82CF-4253-B27C-09FC74C371EB}"/>
                </a:ext>
              </a:extLst>
            </p:cNvPr>
            <p:cNvSpPr/>
            <p:nvPr/>
          </p:nvSpPr>
          <p:spPr>
            <a:xfrm>
              <a:off x="4810158" y="4368656"/>
              <a:ext cx="3816000" cy="72628"/>
            </a:xfrm>
            <a:prstGeom prst="rect">
              <a:avLst/>
            </a:prstGeom>
            <a:solidFill>
              <a:srgbClr val="FFFF0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67243AE1-C555-4F5D-A4D6-F831CC5DD99E}"/>
                  </a:ext>
                </a:extLst>
              </p:cNvPr>
              <p:cNvSpPr txBox="1"/>
              <p:nvPr/>
            </p:nvSpPr>
            <p:spPr>
              <a:xfrm>
                <a:off x="144603" y="3804581"/>
                <a:ext cx="4427398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But each pair is the equivalent of the base circle, as you have seen.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Therefore, they would make the equivalent of the enveloping cylinder of either solid.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 the volume of the cone plus the volume of the hemisphere is equal to the volume of a cylinder with radius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and height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67243AE1-C555-4F5D-A4D6-F831CC5DD9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03" y="3804581"/>
                <a:ext cx="4427398" cy="2585323"/>
              </a:xfrm>
              <a:prstGeom prst="rect">
                <a:avLst/>
              </a:prstGeom>
              <a:blipFill>
                <a:blip r:embed="rId2"/>
                <a:stretch>
                  <a:fillRect l="-1240" t="-943" r="-1377" b="-3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913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500"/>
                            </p:stCondLst>
                            <p:childTnLst>
                              <p:par>
                                <p:cTn id="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500"/>
                            </p:stCondLst>
                            <p:childTnLst>
                              <p:par>
                                <p:cTn id="8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1500"/>
                            </p:stCondLst>
                            <p:childTnLst>
                              <p:par>
                                <p:cTn id="1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2500"/>
                            </p:stCondLst>
                            <p:childTnLst>
                              <p:par>
                                <p:cTn id="1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500"/>
                            </p:stCondLst>
                            <p:childTnLst>
                              <p:par>
                                <p:cTn id="1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  <p:bldP spid="17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F166F935-D557-4582-BBA2-5022D574CDFA}"/>
              </a:ext>
            </a:extLst>
          </p:cNvPr>
          <p:cNvGrpSpPr/>
          <p:nvPr/>
        </p:nvGrpSpPr>
        <p:grpSpPr>
          <a:xfrm>
            <a:off x="4821256" y="4201580"/>
            <a:ext cx="3812134" cy="2342353"/>
            <a:chOff x="4821256" y="4209532"/>
            <a:chExt cx="3812134" cy="2342353"/>
          </a:xfrm>
        </p:grpSpPr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2E1A121B-54FC-4E6A-BB1C-177F6FF2D0E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1256" y="4209532"/>
              <a:ext cx="3812134" cy="38500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CAE8D8B3-894B-45E6-86DE-8A87B178AA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1256" y="6166878"/>
              <a:ext cx="3812134" cy="38500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9BE67FF4-0D72-44D3-B8F4-8543948FDE4B}"/>
                </a:ext>
              </a:extLst>
            </p:cNvPr>
            <p:cNvCxnSpPr>
              <a:cxnSpLocks/>
            </p:cNvCxnSpPr>
            <p:nvPr/>
          </p:nvCxnSpPr>
          <p:spPr>
            <a:xfrm>
              <a:off x="4821256" y="4402036"/>
              <a:ext cx="0" cy="19573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441366A7-681B-4412-801F-C1FFEBEC8301}"/>
                </a:ext>
              </a:extLst>
            </p:cNvPr>
            <p:cNvCxnSpPr>
              <a:cxnSpLocks/>
            </p:cNvCxnSpPr>
            <p:nvPr/>
          </p:nvCxnSpPr>
          <p:spPr>
            <a:xfrm>
              <a:off x="8633390" y="4402036"/>
              <a:ext cx="0" cy="19573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EBA57D89-5D86-454D-83BF-F3C928A1AE2C}"/>
              </a:ext>
            </a:extLst>
          </p:cNvPr>
          <p:cNvGrpSpPr/>
          <p:nvPr/>
        </p:nvGrpSpPr>
        <p:grpSpPr>
          <a:xfrm>
            <a:off x="4815268" y="1518538"/>
            <a:ext cx="3812960" cy="3835036"/>
            <a:chOff x="4076829" y="3102474"/>
            <a:chExt cx="3812960" cy="3835036"/>
          </a:xfrm>
        </p:grpSpPr>
        <p:sp>
          <p:nvSpPr>
            <p:cNvPr id="234" name="Arc 233">
              <a:extLst>
                <a:ext uri="{FF2B5EF4-FFF2-40B4-BE49-F238E27FC236}">
                  <a16:creationId xmlns:a16="http://schemas.microsoft.com/office/drawing/2014/main" id="{3AB8A094-75B3-46B7-A4C5-4EA668E606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6829" y="3102474"/>
              <a:ext cx="3805200" cy="3835036"/>
            </a:xfrm>
            <a:prstGeom prst="arc">
              <a:avLst>
                <a:gd name="adj1" fmla="val 10809888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C5E5C841-C957-4FA4-B9C5-D82497F76A5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77655" y="4838389"/>
              <a:ext cx="3812134" cy="38500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57" name="Title 1">
            <a:extLst>
              <a:ext uri="{FF2B5EF4-FFF2-40B4-BE49-F238E27FC236}">
                <a16:creationId xmlns:a16="http://schemas.microsoft.com/office/drawing/2014/main" id="{9ECAD0CB-28A2-436D-ADD0-1F4F768DB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4925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Solid Cone and Hemisphere</a:t>
            </a:r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5C3FA92B-03C5-4A83-B3BF-5E583782D263}"/>
              </a:ext>
            </a:extLst>
          </p:cNvPr>
          <p:cNvGrpSpPr/>
          <p:nvPr/>
        </p:nvGrpSpPr>
        <p:grpSpPr>
          <a:xfrm>
            <a:off x="307115" y="1353044"/>
            <a:ext cx="3798000" cy="2134566"/>
            <a:chOff x="272516" y="3404983"/>
            <a:chExt cx="3798000" cy="2134566"/>
          </a:xfrm>
        </p:grpSpPr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8EC6B4C3-0DC7-4878-9334-EE2922A481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516" y="3404983"/>
              <a:ext cx="3798000" cy="3835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3B4FB91A-D736-45BF-AE3B-6B6E96FF25AB}"/>
                </a:ext>
              </a:extLst>
            </p:cNvPr>
            <p:cNvGrpSpPr/>
            <p:nvPr/>
          </p:nvGrpSpPr>
          <p:grpSpPr>
            <a:xfrm>
              <a:off x="281809" y="3596773"/>
              <a:ext cx="3788707" cy="1942776"/>
              <a:chOff x="281456" y="2606837"/>
              <a:chExt cx="3788707" cy="1942776"/>
            </a:xfrm>
          </p:grpSpPr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4E0045CE-4CFA-416C-93EC-D8401D98C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456" y="2622534"/>
                <a:ext cx="1888749" cy="190918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C648FC97-AA4C-4371-A3ED-1A5AED9BEDB4}"/>
                  </a:ext>
                </a:extLst>
              </p:cNvPr>
              <p:cNvCxnSpPr>
                <a:cxnSpLocks/>
                <a:stCxn id="244" idx="6"/>
              </p:cNvCxnSpPr>
              <p:nvPr/>
            </p:nvCxnSpPr>
            <p:spPr>
              <a:xfrm flipH="1">
                <a:off x="2162445" y="2606837"/>
                <a:ext cx="1907718" cy="19427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D1D78633-D0C4-4CA3-895A-0E163CB8A2D8}"/>
                  </a:ext>
                </a:extLst>
              </p:cNvPr>
              <p:cNvSpPr txBox="1"/>
              <p:nvPr/>
            </p:nvSpPr>
            <p:spPr>
              <a:xfrm>
                <a:off x="1947673" y="1928414"/>
                <a:ext cx="96763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D1D78633-D0C4-4CA3-895A-0E163CB8A2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673" y="1928414"/>
                <a:ext cx="967637" cy="7861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3D487A50-9126-4795-8C7A-CAC0CBF87454}"/>
                  </a:ext>
                </a:extLst>
              </p:cNvPr>
              <p:cNvSpPr txBox="1"/>
              <p:nvPr/>
            </p:nvSpPr>
            <p:spPr>
              <a:xfrm>
                <a:off x="6425185" y="5241677"/>
                <a:ext cx="7464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3D487A50-9126-4795-8C7A-CAC0CBF87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185" y="5241677"/>
                <a:ext cx="74642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701123B4-6842-4CC5-A8B7-C02FCEF5EBC1}"/>
                  </a:ext>
                </a:extLst>
              </p:cNvPr>
              <p:cNvSpPr txBox="1"/>
              <p:nvPr/>
            </p:nvSpPr>
            <p:spPr>
              <a:xfrm>
                <a:off x="6425185" y="2140731"/>
                <a:ext cx="96763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701123B4-6842-4CC5-A8B7-C02FCEF5EB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185" y="2140731"/>
                <a:ext cx="967637" cy="7861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3" name="Plus Sign 252">
            <a:extLst>
              <a:ext uri="{FF2B5EF4-FFF2-40B4-BE49-F238E27FC236}">
                <a16:creationId xmlns:a16="http://schemas.microsoft.com/office/drawing/2014/main" id="{CC550E8B-6DC0-4EB0-AEAA-6000705AAEDF}"/>
              </a:ext>
            </a:extLst>
          </p:cNvPr>
          <p:cNvSpPr/>
          <p:nvPr/>
        </p:nvSpPr>
        <p:spPr>
          <a:xfrm>
            <a:off x="3675888" y="2321502"/>
            <a:ext cx="896112" cy="85860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4" name="Equals 253">
            <a:extLst>
              <a:ext uri="{FF2B5EF4-FFF2-40B4-BE49-F238E27FC236}">
                <a16:creationId xmlns:a16="http://schemas.microsoft.com/office/drawing/2014/main" id="{CBB3235A-3228-465B-8A03-FA8503F101BB}"/>
              </a:ext>
            </a:extLst>
          </p:cNvPr>
          <p:cNvSpPr/>
          <p:nvPr/>
        </p:nvSpPr>
        <p:spPr>
          <a:xfrm>
            <a:off x="3181741" y="4874020"/>
            <a:ext cx="831563" cy="63093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71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/>
      <p:bldP spid="251" grpId="0"/>
      <p:bldP spid="252" grpId="0"/>
      <p:bldP spid="253" grpId="0" animBg="1"/>
      <p:bldP spid="2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CCF5C-B7D8-4E2A-973A-A124E3FF1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45B7C-C572-44DC-A76B-1D242584D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115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DC600-FF98-43F0-AAE7-B6140FE53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1B60B-46E9-405D-A5D7-7178B3302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area is equal to the base of either object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This could be a gentle lead in to the idea of integration</a:t>
            </a:r>
          </a:p>
        </p:txBody>
      </p:sp>
    </p:spTree>
    <p:extLst>
      <p:ext uri="{BB962C8B-B14F-4D97-AF65-F5344CB8AC3E}">
        <p14:creationId xmlns:p14="http://schemas.microsoft.com/office/powerpoint/2010/main" val="25908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3555</TotalTime>
  <Words>1563</Words>
  <Application>Microsoft Office PowerPoint</Application>
  <PresentationFormat>On-screen Show (4:3)</PresentationFormat>
  <Paragraphs>287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Bradley Hand ITC</vt:lpstr>
      <vt:lpstr>Calibri</vt:lpstr>
      <vt:lpstr>Cambria Math</vt:lpstr>
      <vt:lpstr>Comic Sans MS</vt:lpstr>
      <vt:lpstr>Office Theme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PowerPoint Presentation</vt:lpstr>
      <vt:lpstr>Note to Teacher</vt:lpstr>
      <vt:lpstr>PowerPoint Presentation</vt:lpstr>
      <vt:lpstr>PowerPoint Presentation</vt:lpstr>
      <vt:lpstr>PowerPoint Presentation</vt:lpstr>
      <vt:lpstr>RESOURCES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  <vt:lpstr>Solid Cone and Hemisphere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81</cp:revision>
  <dcterms:created xsi:type="dcterms:W3CDTF">2018-06-09T05:00:25Z</dcterms:created>
  <dcterms:modified xsi:type="dcterms:W3CDTF">2021-02-19T18:09:05Z</dcterms:modified>
</cp:coreProperties>
</file>